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3"/>
  </p:notesMasterIdLst>
  <p:sldIdLst>
    <p:sldId id="256" r:id="rId2"/>
    <p:sldId id="257" r:id="rId3"/>
    <p:sldId id="259" r:id="rId4"/>
    <p:sldId id="258" r:id="rId5"/>
    <p:sldId id="260" r:id="rId6"/>
    <p:sldId id="266" r:id="rId7"/>
    <p:sldId id="265" r:id="rId8"/>
    <p:sldId id="262" r:id="rId9"/>
    <p:sldId id="263" r:id="rId10"/>
    <p:sldId id="264"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26" autoAdjust="0"/>
    <p:restoredTop sz="76730" autoAdjust="0"/>
  </p:normalViewPr>
  <p:slideViewPr>
    <p:cSldViewPr snapToGrid="0">
      <p:cViewPr varScale="1">
        <p:scale>
          <a:sx n="73" d="100"/>
          <a:sy n="73" d="100"/>
        </p:scale>
        <p:origin x="54" y="234"/>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17002D-3F19-4976-BC89-85CFA642B180}"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IE"/>
        </a:p>
      </dgm:t>
    </dgm:pt>
    <dgm:pt modelId="{E892FEA1-5659-45C4-81AA-9426C451EBC2}">
      <dgm:prSet phldrT="[Text]" custT="1"/>
      <dgm:spPr/>
      <dgm:t>
        <a:bodyPr/>
        <a:lstStyle/>
        <a:p>
          <a:r>
            <a:rPr lang="en-IE" sz="3600" b="1" dirty="0">
              <a:solidFill>
                <a:srgbClr val="FF0000"/>
              </a:solidFill>
            </a:rPr>
            <a:t>WCPM</a:t>
          </a:r>
        </a:p>
      </dgm:t>
    </dgm:pt>
    <dgm:pt modelId="{C5ADE566-9B72-4524-BB63-9938727815CE}" type="parTrans" cxnId="{51F17DD7-C7A2-40BD-919B-DD62B38217A0}">
      <dgm:prSet/>
      <dgm:spPr/>
      <dgm:t>
        <a:bodyPr/>
        <a:lstStyle/>
        <a:p>
          <a:endParaRPr lang="en-IE"/>
        </a:p>
      </dgm:t>
    </dgm:pt>
    <dgm:pt modelId="{8A58BF40-CD8B-4221-8F9C-AE99A8A4EB3A}" type="sibTrans" cxnId="{51F17DD7-C7A2-40BD-919B-DD62B38217A0}">
      <dgm:prSet/>
      <dgm:spPr/>
      <dgm:t>
        <a:bodyPr/>
        <a:lstStyle/>
        <a:p>
          <a:endParaRPr lang="en-IE"/>
        </a:p>
      </dgm:t>
    </dgm:pt>
    <dgm:pt modelId="{A2C9557A-27E2-43B2-ACFD-7A6E4DB48A46}">
      <dgm:prSet phldrT="[Text]" custT="1"/>
      <dgm:spPr/>
      <dgm:t>
        <a:bodyPr/>
        <a:lstStyle/>
        <a:p>
          <a:r>
            <a:rPr lang="en-IE" sz="1800" b="1" dirty="0"/>
            <a:t>Training &amp; Education</a:t>
          </a:r>
        </a:p>
      </dgm:t>
    </dgm:pt>
    <dgm:pt modelId="{06C75CE3-4556-467E-A185-71C24517C023}" type="parTrans" cxnId="{3CC707B8-D835-488A-B09D-73D9E184CF28}">
      <dgm:prSet/>
      <dgm:spPr/>
      <dgm:t>
        <a:bodyPr/>
        <a:lstStyle/>
        <a:p>
          <a:endParaRPr lang="en-IE"/>
        </a:p>
      </dgm:t>
    </dgm:pt>
    <dgm:pt modelId="{3BE43BAF-C411-4AB0-A447-ED683E6C851C}" type="sibTrans" cxnId="{3CC707B8-D835-488A-B09D-73D9E184CF28}">
      <dgm:prSet/>
      <dgm:spPr/>
      <dgm:t>
        <a:bodyPr/>
        <a:lstStyle/>
        <a:p>
          <a:endParaRPr lang="en-IE"/>
        </a:p>
      </dgm:t>
    </dgm:pt>
    <dgm:pt modelId="{0749F758-82D9-4107-8FEB-1F2489BFC827}">
      <dgm:prSet phldrT="[Text]" custT="1"/>
      <dgm:spPr/>
      <dgm:t>
        <a:bodyPr/>
        <a:lstStyle/>
        <a:p>
          <a:r>
            <a:rPr lang="en-IE" sz="1600" b="1" dirty="0"/>
            <a:t>Community Employment Programme</a:t>
          </a:r>
        </a:p>
      </dgm:t>
    </dgm:pt>
    <dgm:pt modelId="{4BFEB598-E119-4E82-8B44-75951B323EA2}" type="parTrans" cxnId="{A0C487FA-257C-4DDA-97B1-004B29F9133A}">
      <dgm:prSet/>
      <dgm:spPr/>
      <dgm:t>
        <a:bodyPr/>
        <a:lstStyle/>
        <a:p>
          <a:endParaRPr lang="en-IE"/>
        </a:p>
      </dgm:t>
    </dgm:pt>
    <dgm:pt modelId="{B8C0F0AE-DC45-4BFA-8F91-1CB52C3D6650}" type="sibTrans" cxnId="{A0C487FA-257C-4DDA-97B1-004B29F9133A}">
      <dgm:prSet/>
      <dgm:spPr/>
      <dgm:t>
        <a:bodyPr/>
        <a:lstStyle/>
        <a:p>
          <a:endParaRPr lang="en-IE"/>
        </a:p>
      </dgm:t>
    </dgm:pt>
    <dgm:pt modelId="{0A5057C0-BF34-4EFB-B79A-417C2CEF4D8A}">
      <dgm:prSet phldrT="[Text]" custT="1"/>
      <dgm:spPr/>
      <dgm:t>
        <a:bodyPr/>
        <a:lstStyle/>
        <a:p>
          <a:r>
            <a:rPr lang="en-IE" sz="1800" b="1" dirty="0"/>
            <a:t>Childcare Facility</a:t>
          </a:r>
        </a:p>
      </dgm:t>
    </dgm:pt>
    <dgm:pt modelId="{878CCC70-C931-4D30-9C2F-C589F551C739}" type="parTrans" cxnId="{EE5B9FCF-E0E1-45A2-9B5A-71A1C6E41BB2}">
      <dgm:prSet/>
      <dgm:spPr/>
      <dgm:t>
        <a:bodyPr/>
        <a:lstStyle/>
        <a:p>
          <a:endParaRPr lang="en-IE"/>
        </a:p>
      </dgm:t>
    </dgm:pt>
    <dgm:pt modelId="{DB2C64C7-2C64-4B16-8A69-9C8CEC3B6E42}" type="sibTrans" cxnId="{EE5B9FCF-E0E1-45A2-9B5A-71A1C6E41BB2}">
      <dgm:prSet/>
      <dgm:spPr/>
      <dgm:t>
        <a:bodyPr/>
        <a:lstStyle/>
        <a:p>
          <a:endParaRPr lang="en-IE"/>
        </a:p>
      </dgm:t>
    </dgm:pt>
    <dgm:pt modelId="{6390D503-AD15-4EF3-B935-3DE59C6D0891}">
      <dgm:prSet phldrT="[Text]" custT="1"/>
      <dgm:spPr/>
      <dgm:t>
        <a:bodyPr/>
        <a:lstStyle/>
        <a:p>
          <a:r>
            <a:rPr lang="en-IE" sz="1600" b="1" dirty="0"/>
            <a:t>Mullingar Community Counselling </a:t>
          </a:r>
        </a:p>
      </dgm:t>
    </dgm:pt>
    <dgm:pt modelId="{6A12325D-B0FD-4FF6-BB2C-F6C1AE55F504}" type="parTrans" cxnId="{AA7D42A7-2FDD-4B0C-B021-720BD12C782B}">
      <dgm:prSet/>
      <dgm:spPr/>
      <dgm:t>
        <a:bodyPr/>
        <a:lstStyle/>
        <a:p>
          <a:endParaRPr lang="en-IE"/>
        </a:p>
      </dgm:t>
    </dgm:pt>
    <dgm:pt modelId="{36D58953-D861-45B6-880B-E90B44AD0A76}" type="sibTrans" cxnId="{AA7D42A7-2FDD-4B0C-B021-720BD12C782B}">
      <dgm:prSet/>
      <dgm:spPr/>
      <dgm:t>
        <a:bodyPr/>
        <a:lstStyle/>
        <a:p>
          <a:endParaRPr lang="en-IE"/>
        </a:p>
      </dgm:t>
    </dgm:pt>
    <dgm:pt modelId="{1DB1B76A-ADE2-4440-AF53-0C6D51B5E3D2}" type="pres">
      <dgm:prSet presAssocID="{FD17002D-3F19-4976-BC89-85CFA642B180}" presName="Name0" presStyleCnt="0">
        <dgm:presLayoutVars>
          <dgm:chMax val="1"/>
          <dgm:dir/>
          <dgm:animLvl val="ctr"/>
          <dgm:resizeHandles val="exact"/>
        </dgm:presLayoutVars>
      </dgm:prSet>
      <dgm:spPr/>
      <dgm:t>
        <a:bodyPr/>
        <a:lstStyle/>
        <a:p>
          <a:endParaRPr lang="en-US"/>
        </a:p>
      </dgm:t>
    </dgm:pt>
    <dgm:pt modelId="{DFC59B3E-DECC-40A0-886B-CBD21590701E}" type="pres">
      <dgm:prSet presAssocID="{E892FEA1-5659-45C4-81AA-9426C451EBC2}" presName="centerShape" presStyleLbl="node0" presStyleIdx="0" presStyleCnt="1" custScaleX="180258" custScaleY="159467"/>
      <dgm:spPr/>
      <dgm:t>
        <a:bodyPr/>
        <a:lstStyle/>
        <a:p>
          <a:endParaRPr lang="en-US"/>
        </a:p>
      </dgm:t>
    </dgm:pt>
    <dgm:pt modelId="{5E5E40EC-A5D4-4637-BCAE-B748B5C34B5B}" type="pres">
      <dgm:prSet presAssocID="{06C75CE3-4556-467E-A185-71C24517C023}" presName="parTrans" presStyleLbl="sibTrans2D1" presStyleIdx="0" presStyleCnt="4"/>
      <dgm:spPr/>
      <dgm:t>
        <a:bodyPr/>
        <a:lstStyle/>
        <a:p>
          <a:endParaRPr lang="en-US"/>
        </a:p>
      </dgm:t>
    </dgm:pt>
    <dgm:pt modelId="{17AFAEE3-B835-4FE2-94B4-57AD5E4F3412}" type="pres">
      <dgm:prSet presAssocID="{06C75CE3-4556-467E-A185-71C24517C023}" presName="connectorText" presStyleLbl="sibTrans2D1" presStyleIdx="0" presStyleCnt="4"/>
      <dgm:spPr/>
      <dgm:t>
        <a:bodyPr/>
        <a:lstStyle/>
        <a:p>
          <a:endParaRPr lang="en-US"/>
        </a:p>
      </dgm:t>
    </dgm:pt>
    <dgm:pt modelId="{C78CCAD4-1C67-479D-8A9A-5C07B984C7D8}" type="pres">
      <dgm:prSet presAssocID="{A2C9557A-27E2-43B2-ACFD-7A6E4DB48A46}" presName="node" presStyleLbl="node1" presStyleIdx="0" presStyleCnt="4" custScaleX="115700" custScaleY="115700" custRadScaleRad="116087" custRadScaleInc="283">
        <dgm:presLayoutVars>
          <dgm:bulletEnabled val="1"/>
        </dgm:presLayoutVars>
      </dgm:prSet>
      <dgm:spPr/>
      <dgm:t>
        <a:bodyPr/>
        <a:lstStyle/>
        <a:p>
          <a:endParaRPr lang="en-US"/>
        </a:p>
      </dgm:t>
    </dgm:pt>
    <dgm:pt modelId="{4BB857DC-9D0D-44FF-B2CB-91BBEE86E767}" type="pres">
      <dgm:prSet presAssocID="{4BFEB598-E119-4E82-8B44-75951B323EA2}" presName="parTrans" presStyleLbl="sibTrans2D1" presStyleIdx="1" presStyleCnt="4"/>
      <dgm:spPr/>
      <dgm:t>
        <a:bodyPr/>
        <a:lstStyle/>
        <a:p>
          <a:endParaRPr lang="en-US"/>
        </a:p>
      </dgm:t>
    </dgm:pt>
    <dgm:pt modelId="{03A30C2F-EAEF-499F-8314-94F7D2418FF3}" type="pres">
      <dgm:prSet presAssocID="{4BFEB598-E119-4E82-8B44-75951B323EA2}" presName="connectorText" presStyleLbl="sibTrans2D1" presStyleIdx="1" presStyleCnt="4"/>
      <dgm:spPr/>
      <dgm:t>
        <a:bodyPr/>
        <a:lstStyle/>
        <a:p>
          <a:endParaRPr lang="en-US"/>
        </a:p>
      </dgm:t>
    </dgm:pt>
    <dgm:pt modelId="{D200214A-A542-4694-AEDD-21A51CD9E421}" type="pres">
      <dgm:prSet presAssocID="{0749F758-82D9-4107-8FEB-1F2489BFC827}" presName="node" presStyleLbl="node1" presStyleIdx="1" presStyleCnt="4" custScaleX="115700" custScaleY="115700" custRadScaleRad="114571">
        <dgm:presLayoutVars>
          <dgm:bulletEnabled val="1"/>
        </dgm:presLayoutVars>
      </dgm:prSet>
      <dgm:spPr/>
      <dgm:t>
        <a:bodyPr/>
        <a:lstStyle/>
        <a:p>
          <a:endParaRPr lang="en-US"/>
        </a:p>
      </dgm:t>
    </dgm:pt>
    <dgm:pt modelId="{96CADCDF-FE18-4A30-B7DE-293981CDD032}" type="pres">
      <dgm:prSet presAssocID="{878CCC70-C931-4D30-9C2F-C589F551C739}" presName="parTrans" presStyleLbl="sibTrans2D1" presStyleIdx="2" presStyleCnt="4"/>
      <dgm:spPr/>
      <dgm:t>
        <a:bodyPr/>
        <a:lstStyle/>
        <a:p>
          <a:endParaRPr lang="en-US"/>
        </a:p>
      </dgm:t>
    </dgm:pt>
    <dgm:pt modelId="{DCBDFDA9-CBCA-4DC0-908F-3B33DD199D2F}" type="pres">
      <dgm:prSet presAssocID="{878CCC70-C931-4D30-9C2F-C589F551C739}" presName="connectorText" presStyleLbl="sibTrans2D1" presStyleIdx="2" presStyleCnt="4"/>
      <dgm:spPr/>
      <dgm:t>
        <a:bodyPr/>
        <a:lstStyle/>
        <a:p>
          <a:endParaRPr lang="en-US"/>
        </a:p>
      </dgm:t>
    </dgm:pt>
    <dgm:pt modelId="{D093F123-39EA-48DA-983F-C762D24DFA1C}" type="pres">
      <dgm:prSet presAssocID="{0A5057C0-BF34-4EFB-B79A-417C2CEF4D8A}" presName="node" presStyleLbl="node1" presStyleIdx="2" presStyleCnt="4" custScaleX="115700" custScaleY="115700" custRadScaleRad="106810" custRadScaleInc="1168">
        <dgm:presLayoutVars>
          <dgm:bulletEnabled val="1"/>
        </dgm:presLayoutVars>
      </dgm:prSet>
      <dgm:spPr/>
      <dgm:t>
        <a:bodyPr/>
        <a:lstStyle/>
        <a:p>
          <a:endParaRPr lang="en-US"/>
        </a:p>
      </dgm:t>
    </dgm:pt>
    <dgm:pt modelId="{C0AAE16F-1CD5-4D08-BA0A-8FEF2F28ECC9}" type="pres">
      <dgm:prSet presAssocID="{6A12325D-B0FD-4FF6-BB2C-F6C1AE55F504}" presName="parTrans" presStyleLbl="sibTrans2D1" presStyleIdx="3" presStyleCnt="4"/>
      <dgm:spPr/>
      <dgm:t>
        <a:bodyPr/>
        <a:lstStyle/>
        <a:p>
          <a:endParaRPr lang="en-US"/>
        </a:p>
      </dgm:t>
    </dgm:pt>
    <dgm:pt modelId="{A2353C90-7D26-450C-85F7-91E00EF965DF}" type="pres">
      <dgm:prSet presAssocID="{6A12325D-B0FD-4FF6-BB2C-F6C1AE55F504}" presName="connectorText" presStyleLbl="sibTrans2D1" presStyleIdx="3" presStyleCnt="4"/>
      <dgm:spPr/>
      <dgm:t>
        <a:bodyPr/>
        <a:lstStyle/>
        <a:p>
          <a:endParaRPr lang="en-US"/>
        </a:p>
      </dgm:t>
    </dgm:pt>
    <dgm:pt modelId="{5A0CEB82-E48F-4D2E-AD83-DA6144E469CF}" type="pres">
      <dgm:prSet presAssocID="{6390D503-AD15-4EF3-B935-3DE59C6D0891}" presName="node" presStyleLbl="node1" presStyleIdx="3" presStyleCnt="4" custScaleX="115700" custScaleY="115700" custRadScaleRad="116587" custRadScaleInc="1351">
        <dgm:presLayoutVars>
          <dgm:bulletEnabled val="1"/>
        </dgm:presLayoutVars>
      </dgm:prSet>
      <dgm:spPr/>
      <dgm:t>
        <a:bodyPr/>
        <a:lstStyle/>
        <a:p>
          <a:endParaRPr lang="en-US"/>
        </a:p>
      </dgm:t>
    </dgm:pt>
  </dgm:ptLst>
  <dgm:cxnLst>
    <dgm:cxn modelId="{A0C487FA-257C-4DDA-97B1-004B29F9133A}" srcId="{E892FEA1-5659-45C4-81AA-9426C451EBC2}" destId="{0749F758-82D9-4107-8FEB-1F2489BFC827}" srcOrd="1" destOrd="0" parTransId="{4BFEB598-E119-4E82-8B44-75951B323EA2}" sibTransId="{B8C0F0AE-DC45-4BFA-8F91-1CB52C3D6650}"/>
    <dgm:cxn modelId="{6F18E6B4-C32C-4455-BA93-D7E482D3FDB6}" type="presOf" srcId="{6390D503-AD15-4EF3-B935-3DE59C6D0891}" destId="{5A0CEB82-E48F-4D2E-AD83-DA6144E469CF}" srcOrd="0" destOrd="0" presId="urn:microsoft.com/office/officeart/2005/8/layout/radial5"/>
    <dgm:cxn modelId="{C21D3DE4-DE44-46D2-9FD9-E167C024E5CE}" type="presOf" srcId="{A2C9557A-27E2-43B2-ACFD-7A6E4DB48A46}" destId="{C78CCAD4-1C67-479D-8A9A-5C07B984C7D8}" srcOrd="0" destOrd="0" presId="urn:microsoft.com/office/officeart/2005/8/layout/radial5"/>
    <dgm:cxn modelId="{8385E0ED-88BA-4F31-8E15-746E4C7EE2F3}" type="presOf" srcId="{4BFEB598-E119-4E82-8B44-75951B323EA2}" destId="{03A30C2F-EAEF-499F-8314-94F7D2418FF3}" srcOrd="1" destOrd="0" presId="urn:microsoft.com/office/officeart/2005/8/layout/radial5"/>
    <dgm:cxn modelId="{6A65B47A-FB8A-424D-81A5-3780BF32EFA0}" type="presOf" srcId="{878CCC70-C931-4D30-9C2F-C589F551C739}" destId="{96CADCDF-FE18-4A30-B7DE-293981CDD032}" srcOrd="0" destOrd="0" presId="urn:microsoft.com/office/officeart/2005/8/layout/radial5"/>
    <dgm:cxn modelId="{B15E3477-5F86-4E9C-9B2E-1F92BB76386B}" type="presOf" srcId="{0749F758-82D9-4107-8FEB-1F2489BFC827}" destId="{D200214A-A542-4694-AEDD-21A51CD9E421}" srcOrd="0" destOrd="0" presId="urn:microsoft.com/office/officeart/2005/8/layout/radial5"/>
    <dgm:cxn modelId="{3CC707B8-D835-488A-B09D-73D9E184CF28}" srcId="{E892FEA1-5659-45C4-81AA-9426C451EBC2}" destId="{A2C9557A-27E2-43B2-ACFD-7A6E4DB48A46}" srcOrd="0" destOrd="0" parTransId="{06C75CE3-4556-467E-A185-71C24517C023}" sibTransId="{3BE43BAF-C411-4AB0-A447-ED683E6C851C}"/>
    <dgm:cxn modelId="{43EACF71-ED31-4E56-8E13-39C653463368}" type="presOf" srcId="{878CCC70-C931-4D30-9C2F-C589F551C739}" destId="{DCBDFDA9-CBCA-4DC0-908F-3B33DD199D2F}" srcOrd="1" destOrd="0" presId="urn:microsoft.com/office/officeart/2005/8/layout/radial5"/>
    <dgm:cxn modelId="{44931E4A-7C4F-4F7B-B4B2-CEAEA4EFA0A4}" type="presOf" srcId="{0A5057C0-BF34-4EFB-B79A-417C2CEF4D8A}" destId="{D093F123-39EA-48DA-983F-C762D24DFA1C}" srcOrd="0" destOrd="0" presId="urn:microsoft.com/office/officeart/2005/8/layout/radial5"/>
    <dgm:cxn modelId="{450FF058-B790-4207-A240-EB63D24EE7FC}" type="presOf" srcId="{4BFEB598-E119-4E82-8B44-75951B323EA2}" destId="{4BB857DC-9D0D-44FF-B2CB-91BBEE86E767}" srcOrd="0" destOrd="0" presId="urn:microsoft.com/office/officeart/2005/8/layout/radial5"/>
    <dgm:cxn modelId="{C4FC7C8B-69BD-4703-A393-73970FBA0053}" type="presOf" srcId="{E892FEA1-5659-45C4-81AA-9426C451EBC2}" destId="{DFC59B3E-DECC-40A0-886B-CBD21590701E}" srcOrd="0" destOrd="0" presId="urn:microsoft.com/office/officeart/2005/8/layout/radial5"/>
    <dgm:cxn modelId="{F49FB698-1CCC-433D-8B97-A34D702F1B19}" type="presOf" srcId="{06C75CE3-4556-467E-A185-71C24517C023}" destId="{17AFAEE3-B835-4FE2-94B4-57AD5E4F3412}" srcOrd="1" destOrd="0" presId="urn:microsoft.com/office/officeart/2005/8/layout/radial5"/>
    <dgm:cxn modelId="{51F17DD7-C7A2-40BD-919B-DD62B38217A0}" srcId="{FD17002D-3F19-4976-BC89-85CFA642B180}" destId="{E892FEA1-5659-45C4-81AA-9426C451EBC2}" srcOrd="0" destOrd="0" parTransId="{C5ADE566-9B72-4524-BB63-9938727815CE}" sibTransId="{8A58BF40-CD8B-4221-8F9C-AE99A8A4EB3A}"/>
    <dgm:cxn modelId="{29BB075B-786D-4FE1-8191-4A0D4A8B2453}" type="presOf" srcId="{6A12325D-B0FD-4FF6-BB2C-F6C1AE55F504}" destId="{C0AAE16F-1CD5-4D08-BA0A-8FEF2F28ECC9}" srcOrd="0" destOrd="0" presId="urn:microsoft.com/office/officeart/2005/8/layout/radial5"/>
    <dgm:cxn modelId="{2BD6648F-8F53-47AD-968E-AEB11CDF7EBF}" type="presOf" srcId="{06C75CE3-4556-467E-A185-71C24517C023}" destId="{5E5E40EC-A5D4-4637-BCAE-B748B5C34B5B}" srcOrd="0" destOrd="0" presId="urn:microsoft.com/office/officeart/2005/8/layout/radial5"/>
    <dgm:cxn modelId="{EE5B9FCF-E0E1-45A2-9B5A-71A1C6E41BB2}" srcId="{E892FEA1-5659-45C4-81AA-9426C451EBC2}" destId="{0A5057C0-BF34-4EFB-B79A-417C2CEF4D8A}" srcOrd="2" destOrd="0" parTransId="{878CCC70-C931-4D30-9C2F-C589F551C739}" sibTransId="{DB2C64C7-2C64-4B16-8A69-9C8CEC3B6E42}"/>
    <dgm:cxn modelId="{9D290C70-52C8-401D-A4D6-42FDC31B3E46}" type="presOf" srcId="{6A12325D-B0FD-4FF6-BB2C-F6C1AE55F504}" destId="{A2353C90-7D26-450C-85F7-91E00EF965DF}" srcOrd="1" destOrd="0" presId="urn:microsoft.com/office/officeart/2005/8/layout/radial5"/>
    <dgm:cxn modelId="{EE693BAA-0465-47C7-98E0-1EAFA4C4D8E7}" type="presOf" srcId="{FD17002D-3F19-4976-BC89-85CFA642B180}" destId="{1DB1B76A-ADE2-4440-AF53-0C6D51B5E3D2}" srcOrd="0" destOrd="0" presId="urn:microsoft.com/office/officeart/2005/8/layout/radial5"/>
    <dgm:cxn modelId="{AA7D42A7-2FDD-4B0C-B021-720BD12C782B}" srcId="{E892FEA1-5659-45C4-81AA-9426C451EBC2}" destId="{6390D503-AD15-4EF3-B935-3DE59C6D0891}" srcOrd="3" destOrd="0" parTransId="{6A12325D-B0FD-4FF6-BB2C-F6C1AE55F504}" sibTransId="{36D58953-D861-45B6-880B-E90B44AD0A76}"/>
    <dgm:cxn modelId="{32918331-F513-408F-BC07-74CC438B0F18}" type="presParOf" srcId="{1DB1B76A-ADE2-4440-AF53-0C6D51B5E3D2}" destId="{DFC59B3E-DECC-40A0-886B-CBD21590701E}" srcOrd="0" destOrd="0" presId="urn:microsoft.com/office/officeart/2005/8/layout/radial5"/>
    <dgm:cxn modelId="{37DB8D9D-E9F1-487F-A46F-B2AEF1501414}" type="presParOf" srcId="{1DB1B76A-ADE2-4440-AF53-0C6D51B5E3D2}" destId="{5E5E40EC-A5D4-4637-BCAE-B748B5C34B5B}" srcOrd="1" destOrd="0" presId="urn:microsoft.com/office/officeart/2005/8/layout/radial5"/>
    <dgm:cxn modelId="{BF48481D-EE54-44B7-842C-4352E8F4B4FD}" type="presParOf" srcId="{5E5E40EC-A5D4-4637-BCAE-B748B5C34B5B}" destId="{17AFAEE3-B835-4FE2-94B4-57AD5E4F3412}" srcOrd="0" destOrd="0" presId="urn:microsoft.com/office/officeart/2005/8/layout/radial5"/>
    <dgm:cxn modelId="{1119537E-E68A-4790-9F78-D3E9E9C17F9F}" type="presParOf" srcId="{1DB1B76A-ADE2-4440-AF53-0C6D51B5E3D2}" destId="{C78CCAD4-1C67-479D-8A9A-5C07B984C7D8}" srcOrd="2" destOrd="0" presId="urn:microsoft.com/office/officeart/2005/8/layout/radial5"/>
    <dgm:cxn modelId="{C38FEB26-231E-408A-A0D2-F64D6CDEBC0C}" type="presParOf" srcId="{1DB1B76A-ADE2-4440-AF53-0C6D51B5E3D2}" destId="{4BB857DC-9D0D-44FF-B2CB-91BBEE86E767}" srcOrd="3" destOrd="0" presId="urn:microsoft.com/office/officeart/2005/8/layout/radial5"/>
    <dgm:cxn modelId="{39ED2AD1-458F-4A38-AFFF-9DC0F6A64F75}" type="presParOf" srcId="{4BB857DC-9D0D-44FF-B2CB-91BBEE86E767}" destId="{03A30C2F-EAEF-499F-8314-94F7D2418FF3}" srcOrd="0" destOrd="0" presId="urn:microsoft.com/office/officeart/2005/8/layout/radial5"/>
    <dgm:cxn modelId="{6C3DBF4B-0F7D-4143-8445-4BDF0D2A90CB}" type="presParOf" srcId="{1DB1B76A-ADE2-4440-AF53-0C6D51B5E3D2}" destId="{D200214A-A542-4694-AEDD-21A51CD9E421}" srcOrd="4" destOrd="0" presId="urn:microsoft.com/office/officeart/2005/8/layout/radial5"/>
    <dgm:cxn modelId="{0932194F-BD18-4B94-A76C-620FB7BE2F84}" type="presParOf" srcId="{1DB1B76A-ADE2-4440-AF53-0C6D51B5E3D2}" destId="{96CADCDF-FE18-4A30-B7DE-293981CDD032}" srcOrd="5" destOrd="0" presId="urn:microsoft.com/office/officeart/2005/8/layout/radial5"/>
    <dgm:cxn modelId="{DEDD6BEA-0924-4757-94E7-DD1ED7A085AD}" type="presParOf" srcId="{96CADCDF-FE18-4A30-B7DE-293981CDD032}" destId="{DCBDFDA9-CBCA-4DC0-908F-3B33DD199D2F}" srcOrd="0" destOrd="0" presId="urn:microsoft.com/office/officeart/2005/8/layout/radial5"/>
    <dgm:cxn modelId="{195E7346-5A88-449D-B8C3-5A7597D718A3}" type="presParOf" srcId="{1DB1B76A-ADE2-4440-AF53-0C6D51B5E3D2}" destId="{D093F123-39EA-48DA-983F-C762D24DFA1C}" srcOrd="6" destOrd="0" presId="urn:microsoft.com/office/officeart/2005/8/layout/radial5"/>
    <dgm:cxn modelId="{CF6E8C1C-49BC-4E34-BFCC-02BFE640D9ED}" type="presParOf" srcId="{1DB1B76A-ADE2-4440-AF53-0C6D51B5E3D2}" destId="{C0AAE16F-1CD5-4D08-BA0A-8FEF2F28ECC9}" srcOrd="7" destOrd="0" presId="urn:microsoft.com/office/officeart/2005/8/layout/radial5"/>
    <dgm:cxn modelId="{FB89B5FE-2E0C-4A8B-8CBE-F5B591BBCD31}" type="presParOf" srcId="{C0AAE16F-1CD5-4D08-BA0A-8FEF2F28ECC9}" destId="{A2353C90-7D26-450C-85F7-91E00EF965DF}" srcOrd="0" destOrd="0" presId="urn:microsoft.com/office/officeart/2005/8/layout/radial5"/>
    <dgm:cxn modelId="{A21055B3-0C7D-4EB5-9BBD-1BC99A8CF2BC}" type="presParOf" srcId="{1DB1B76A-ADE2-4440-AF53-0C6D51B5E3D2}" destId="{5A0CEB82-E48F-4D2E-AD83-DA6144E469CF}"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98FB29-4A69-4FA5-A2C4-02C0597D9C9F}"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218289F5-F1EE-4EF5-AFA2-98738C630E07}">
      <dgm:prSet phldrT="[Text]"/>
      <dgm:spPr/>
      <dgm:t>
        <a:bodyPr/>
        <a:lstStyle/>
        <a:p>
          <a:r>
            <a:rPr lang="en-US" dirty="0"/>
            <a:t>Level 3 </a:t>
          </a:r>
        </a:p>
        <a:p>
          <a:r>
            <a:rPr lang="en-US" dirty="0"/>
            <a:t>General Learning </a:t>
          </a:r>
        </a:p>
      </dgm:t>
    </dgm:pt>
    <dgm:pt modelId="{58E6F9EB-7633-4F93-814B-CD731C74988E}" type="parTrans" cxnId="{DFAD07C1-3379-43A3-BECF-0921FBB2B823}">
      <dgm:prSet/>
      <dgm:spPr/>
      <dgm:t>
        <a:bodyPr/>
        <a:lstStyle/>
        <a:p>
          <a:endParaRPr lang="en-US"/>
        </a:p>
      </dgm:t>
    </dgm:pt>
    <dgm:pt modelId="{45418444-C938-446D-8FAD-6EE62F59148B}" type="sibTrans" cxnId="{DFAD07C1-3379-43A3-BECF-0921FBB2B823}">
      <dgm:prSet/>
      <dgm:spPr/>
      <dgm:t>
        <a:bodyPr/>
        <a:lstStyle/>
        <a:p>
          <a:endParaRPr lang="en-US"/>
        </a:p>
      </dgm:t>
    </dgm:pt>
    <dgm:pt modelId="{7BF3EBFE-2358-4AAB-8ADA-4A52D2991735}">
      <dgm:prSet phldrT="[Text]"/>
      <dgm:spPr/>
      <dgm:t>
        <a:bodyPr/>
        <a:lstStyle/>
        <a:p>
          <a:r>
            <a:rPr lang="en-US" dirty="0"/>
            <a:t>Level 4 General Learning </a:t>
          </a:r>
        </a:p>
      </dgm:t>
    </dgm:pt>
    <dgm:pt modelId="{BA37953F-0307-4E94-8130-10623DF4CB8D}" type="parTrans" cxnId="{3B22157A-2AFB-4B4A-B953-AC3B27795D6B}">
      <dgm:prSet/>
      <dgm:spPr/>
      <dgm:t>
        <a:bodyPr/>
        <a:lstStyle/>
        <a:p>
          <a:endParaRPr lang="en-US"/>
        </a:p>
      </dgm:t>
    </dgm:pt>
    <dgm:pt modelId="{207C8934-8993-4E07-AB96-D47C8318F4C9}" type="sibTrans" cxnId="{3B22157A-2AFB-4B4A-B953-AC3B27795D6B}">
      <dgm:prSet/>
      <dgm:spPr/>
      <dgm:t>
        <a:bodyPr/>
        <a:lstStyle/>
        <a:p>
          <a:endParaRPr lang="en-US"/>
        </a:p>
      </dgm:t>
    </dgm:pt>
    <dgm:pt modelId="{936C0642-455A-48B0-891A-9EF52E26F4E4}">
      <dgm:prSet phldrT="[Text]"/>
      <dgm:spPr/>
      <dgm:t>
        <a:bodyPr/>
        <a:lstStyle/>
        <a:p>
          <a:r>
            <a:rPr lang="en-US" dirty="0"/>
            <a:t>Level 5 Childcare</a:t>
          </a:r>
        </a:p>
      </dgm:t>
    </dgm:pt>
    <dgm:pt modelId="{81DACC4C-68FD-484D-AC8C-610016C8BB65}" type="parTrans" cxnId="{DC5F72A9-3F47-469B-A3D8-AB1E9D5011EC}">
      <dgm:prSet/>
      <dgm:spPr/>
      <dgm:t>
        <a:bodyPr/>
        <a:lstStyle/>
        <a:p>
          <a:endParaRPr lang="en-US"/>
        </a:p>
      </dgm:t>
    </dgm:pt>
    <dgm:pt modelId="{0DC8AD45-C754-4AD6-96BB-922993A077E3}" type="sibTrans" cxnId="{DC5F72A9-3F47-469B-A3D8-AB1E9D5011EC}">
      <dgm:prSet/>
      <dgm:spPr/>
      <dgm:t>
        <a:bodyPr/>
        <a:lstStyle/>
        <a:p>
          <a:endParaRPr lang="en-US"/>
        </a:p>
      </dgm:t>
    </dgm:pt>
    <dgm:pt modelId="{9520F857-9BDE-4376-9849-12DA0C6A8894}">
      <dgm:prSet/>
      <dgm:spPr/>
      <dgm:t>
        <a:bodyPr/>
        <a:lstStyle/>
        <a:p>
          <a:r>
            <a:rPr lang="en-US" dirty="0"/>
            <a:t>Level 6 Healthcare</a:t>
          </a:r>
        </a:p>
      </dgm:t>
    </dgm:pt>
    <dgm:pt modelId="{460F9921-6F2B-4BAE-A0A8-89111A270000}" type="parTrans" cxnId="{04266E5D-BF27-44BD-B1BE-08664CB052ED}">
      <dgm:prSet/>
      <dgm:spPr/>
      <dgm:t>
        <a:bodyPr/>
        <a:lstStyle/>
        <a:p>
          <a:endParaRPr lang="en-US"/>
        </a:p>
      </dgm:t>
    </dgm:pt>
    <dgm:pt modelId="{01E6C75B-BC16-4B49-BAEB-612F4F535703}" type="sibTrans" cxnId="{04266E5D-BF27-44BD-B1BE-08664CB052ED}">
      <dgm:prSet/>
      <dgm:spPr/>
      <dgm:t>
        <a:bodyPr/>
        <a:lstStyle/>
        <a:p>
          <a:endParaRPr lang="en-US"/>
        </a:p>
      </dgm:t>
    </dgm:pt>
    <dgm:pt modelId="{4B171EE5-41F8-4B92-90DE-42C609A32A63}">
      <dgm:prSet/>
      <dgm:spPr/>
      <dgm:t>
        <a:bodyPr/>
        <a:lstStyle/>
        <a:p>
          <a:r>
            <a:rPr lang="en-US"/>
            <a:t>Level 5 Healthcare</a:t>
          </a:r>
          <a:endParaRPr lang="en-US" dirty="0"/>
        </a:p>
      </dgm:t>
    </dgm:pt>
    <dgm:pt modelId="{420AC765-35CA-4EC4-A807-2C55B613B6BF}" type="parTrans" cxnId="{93512091-38AA-488F-BBFB-124BFDB03260}">
      <dgm:prSet/>
      <dgm:spPr/>
      <dgm:t>
        <a:bodyPr/>
        <a:lstStyle/>
        <a:p>
          <a:endParaRPr lang="en-US"/>
        </a:p>
      </dgm:t>
    </dgm:pt>
    <dgm:pt modelId="{3C87080E-8708-4634-B4F6-7879ACE60A89}" type="sibTrans" cxnId="{93512091-38AA-488F-BBFB-124BFDB03260}">
      <dgm:prSet/>
      <dgm:spPr/>
      <dgm:t>
        <a:bodyPr/>
        <a:lstStyle/>
        <a:p>
          <a:endParaRPr lang="en-US"/>
        </a:p>
      </dgm:t>
    </dgm:pt>
    <dgm:pt modelId="{2AA12444-7609-432A-8399-A24C4DFD22B0}">
      <dgm:prSet/>
      <dgm:spPr/>
      <dgm:t>
        <a:bodyPr/>
        <a:lstStyle/>
        <a:p>
          <a:pPr marL="0" lvl="0" defTabSz="577850">
            <a:lnSpc>
              <a:spcPct val="90000"/>
            </a:lnSpc>
            <a:spcBef>
              <a:spcPct val="0"/>
            </a:spcBef>
            <a:spcAft>
              <a:spcPct val="35000"/>
            </a:spcAft>
            <a:buNone/>
          </a:pPr>
          <a:r>
            <a:rPr lang="en-US"/>
            <a:t>Level 6 Childcare </a:t>
          </a:r>
          <a:endParaRPr lang="en-US" dirty="0"/>
        </a:p>
      </dgm:t>
    </dgm:pt>
    <dgm:pt modelId="{41C5EA65-225E-4B2D-9748-C3574DEB7A66}" type="parTrans" cxnId="{63759B82-C5D1-47F5-9CD7-4F9DCA23E063}">
      <dgm:prSet/>
      <dgm:spPr/>
      <dgm:t>
        <a:bodyPr/>
        <a:lstStyle/>
        <a:p>
          <a:endParaRPr lang="en-US"/>
        </a:p>
      </dgm:t>
    </dgm:pt>
    <dgm:pt modelId="{365216A2-87F4-46A5-9540-2B05BB456014}" type="sibTrans" cxnId="{63759B82-C5D1-47F5-9CD7-4F9DCA23E063}">
      <dgm:prSet/>
      <dgm:spPr/>
      <dgm:t>
        <a:bodyPr/>
        <a:lstStyle/>
        <a:p>
          <a:endParaRPr lang="en-US"/>
        </a:p>
      </dgm:t>
    </dgm:pt>
    <dgm:pt modelId="{13F1681D-0A31-488D-BAD5-E2983D47D567}" type="pres">
      <dgm:prSet presAssocID="{9998FB29-4A69-4FA5-A2C4-02C0597D9C9F}" presName="cycle" presStyleCnt="0">
        <dgm:presLayoutVars>
          <dgm:dir/>
          <dgm:resizeHandles val="exact"/>
        </dgm:presLayoutVars>
      </dgm:prSet>
      <dgm:spPr/>
      <dgm:t>
        <a:bodyPr/>
        <a:lstStyle/>
        <a:p>
          <a:endParaRPr lang="en-US"/>
        </a:p>
      </dgm:t>
    </dgm:pt>
    <dgm:pt modelId="{361114C5-0984-4007-B133-C2FC4B2BF08E}" type="pres">
      <dgm:prSet presAssocID="{218289F5-F1EE-4EF5-AFA2-98738C630E07}" presName="node" presStyleLbl="node1" presStyleIdx="0" presStyleCnt="6">
        <dgm:presLayoutVars>
          <dgm:bulletEnabled val="1"/>
        </dgm:presLayoutVars>
      </dgm:prSet>
      <dgm:spPr/>
      <dgm:t>
        <a:bodyPr/>
        <a:lstStyle/>
        <a:p>
          <a:endParaRPr lang="en-US"/>
        </a:p>
      </dgm:t>
    </dgm:pt>
    <dgm:pt modelId="{B8C06B50-5241-4D02-AA89-FD0D57E53192}" type="pres">
      <dgm:prSet presAssocID="{218289F5-F1EE-4EF5-AFA2-98738C630E07}" presName="spNode" presStyleCnt="0"/>
      <dgm:spPr/>
    </dgm:pt>
    <dgm:pt modelId="{D170FBB6-CA8F-4A11-8A8A-621BD20B5C9B}" type="pres">
      <dgm:prSet presAssocID="{45418444-C938-446D-8FAD-6EE62F59148B}" presName="sibTrans" presStyleLbl="sibTrans1D1" presStyleIdx="0" presStyleCnt="6"/>
      <dgm:spPr/>
      <dgm:t>
        <a:bodyPr/>
        <a:lstStyle/>
        <a:p>
          <a:endParaRPr lang="en-US"/>
        </a:p>
      </dgm:t>
    </dgm:pt>
    <dgm:pt modelId="{DCCB07ED-73C4-46F3-BE18-5CB13CCC8717}" type="pres">
      <dgm:prSet presAssocID="{7BF3EBFE-2358-4AAB-8ADA-4A52D2991735}" presName="node" presStyleLbl="node1" presStyleIdx="1" presStyleCnt="6" custRadScaleRad="99129" custRadScaleInc="-4189">
        <dgm:presLayoutVars>
          <dgm:bulletEnabled val="1"/>
        </dgm:presLayoutVars>
      </dgm:prSet>
      <dgm:spPr/>
      <dgm:t>
        <a:bodyPr/>
        <a:lstStyle/>
        <a:p>
          <a:endParaRPr lang="en-US"/>
        </a:p>
      </dgm:t>
    </dgm:pt>
    <dgm:pt modelId="{3A6B408D-E1CB-476D-B18E-F57DF7A61938}" type="pres">
      <dgm:prSet presAssocID="{7BF3EBFE-2358-4AAB-8ADA-4A52D2991735}" presName="spNode" presStyleCnt="0"/>
      <dgm:spPr/>
    </dgm:pt>
    <dgm:pt modelId="{3C8D774E-654F-4F08-8102-A59922A200E2}" type="pres">
      <dgm:prSet presAssocID="{207C8934-8993-4E07-AB96-D47C8318F4C9}" presName="sibTrans" presStyleLbl="sibTrans1D1" presStyleIdx="1" presStyleCnt="6"/>
      <dgm:spPr/>
      <dgm:t>
        <a:bodyPr/>
        <a:lstStyle/>
        <a:p>
          <a:endParaRPr lang="en-US"/>
        </a:p>
      </dgm:t>
    </dgm:pt>
    <dgm:pt modelId="{D0CB81A3-271A-4E43-BBA9-E89680C61953}" type="pres">
      <dgm:prSet presAssocID="{4B171EE5-41F8-4B92-90DE-42C609A32A63}" presName="node" presStyleLbl="node1" presStyleIdx="2" presStyleCnt="6">
        <dgm:presLayoutVars>
          <dgm:bulletEnabled val="1"/>
        </dgm:presLayoutVars>
      </dgm:prSet>
      <dgm:spPr/>
      <dgm:t>
        <a:bodyPr/>
        <a:lstStyle/>
        <a:p>
          <a:endParaRPr lang="en-US"/>
        </a:p>
      </dgm:t>
    </dgm:pt>
    <dgm:pt modelId="{F1C335D9-4EC6-413E-BF69-78A4D6AA8D5A}" type="pres">
      <dgm:prSet presAssocID="{4B171EE5-41F8-4B92-90DE-42C609A32A63}" presName="spNode" presStyleCnt="0"/>
      <dgm:spPr/>
    </dgm:pt>
    <dgm:pt modelId="{2D841EE6-CB41-4F5C-B038-9ED107DE0D61}" type="pres">
      <dgm:prSet presAssocID="{3C87080E-8708-4634-B4F6-7879ACE60A89}" presName="sibTrans" presStyleLbl="sibTrans1D1" presStyleIdx="2" presStyleCnt="6"/>
      <dgm:spPr/>
      <dgm:t>
        <a:bodyPr/>
        <a:lstStyle/>
        <a:p>
          <a:endParaRPr lang="en-US"/>
        </a:p>
      </dgm:t>
    </dgm:pt>
    <dgm:pt modelId="{AE1B3CD3-3723-4D13-90B1-C89624853337}" type="pres">
      <dgm:prSet presAssocID="{936C0642-455A-48B0-891A-9EF52E26F4E4}" presName="node" presStyleLbl="node1" presStyleIdx="3" presStyleCnt="6">
        <dgm:presLayoutVars>
          <dgm:bulletEnabled val="1"/>
        </dgm:presLayoutVars>
      </dgm:prSet>
      <dgm:spPr/>
      <dgm:t>
        <a:bodyPr/>
        <a:lstStyle/>
        <a:p>
          <a:endParaRPr lang="en-US"/>
        </a:p>
      </dgm:t>
    </dgm:pt>
    <dgm:pt modelId="{A4C78988-E943-4EA6-9FF0-2F17BCC619C3}" type="pres">
      <dgm:prSet presAssocID="{936C0642-455A-48B0-891A-9EF52E26F4E4}" presName="spNode" presStyleCnt="0"/>
      <dgm:spPr/>
    </dgm:pt>
    <dgm:pt modelId="{61F56E08-3676-41D0-BFC9-8B097303E2D4}" type="pres">
      <dgm:prSet presAssocID="{0DC8AD45-C754-4AD6-96BB-922993A077E3}" presName="sibTrans" presStyleLbl="sibTrans1D1" presStyleIdx="3" presStyleCnt="6"/>
      <dgm:spPr/>
      <dgm:t>
        <a:bodyPr/>
        <a:lstStyle/>
        <a:p>
          <a:endParaRPr lang="en-US"/>
        </a:p>
      </dgm:t>
    </dgm:pt>
    <dgm:pt modelId="{0C3B4387-05D0-40E4-B2D7-7775E3978B36}" type="pres">
      <dgm:prSet presAssocID="{2AA12444-7609-432A-8399-A24C4DFD22B0}" presName="node" presStyleLbl="node1" presStyleIdx="4" presStyleCnt="6">
        <dgm:presLayoutVars>
          <dgm:bulletEnabled val="1"/>
        </dgm:presLayoutVars>
      </dgm:prSet>
      <dgm:spPr/>
      <dgm:t>
        <a:bodyPr/>
        <a:lstStyle/>
        <a:p>
          <a:endParaRPr lang="en-US"/>
        </a:p>
      </dgm:t>
    </dgm:pt>
    <dgm:pt modelId="{7E7915CC-B789-42F2-8413-A31EB02D90BE}" type="pres">
      <dgm:prSet presAssocID="{2AA12444-7609-432A-8399-A24C4DFD22B0}" presName="spNode" presStyleCnt="0"/>
      <dgm:spPr/>
    </dgm:pt>
    <dgm:pt modelId="{64F4898D-3259-46A2-AEC5-583046DF3CB3}" type="pres">
      <dgm:prSet presAssocID="{365216A2-87F4-46A5-9540-2B05BB456014}" presName="sibTrans" presStyleLbl="sibTrans1D1" presStyleIdx="4" presStyleCnt="6"/>
      <dgm:spPr/>
      <dgm:t>
        <a:bodyPr/>
        <a:lstStyle/>
        <a:p>
          <a:endParaRPr lang="en-US"/>
        </a:p>
      </dgm:t>
    </dgm:pt>
    <dgm:pt modelId="{F208F114-F383-4048-A3A7-14C613922CC7}" type="pres">
      <dgm:prSet presAssocID="{9520F857-9BDE-4376-9849-12DA0C6A8894}" presName="node" presStyleLbl="node1" presStyleIdx="5" presStyleCnt="6">
        <dgm:presLayoutVars>
          <dgm:bulletEnabled val="1"/>
        </dgm:presLayoutVars>
      </dgm:prSet>
      <dgm:spPr/>
      <dgm:t>
        <a:bodyPr/>
        <a:lstStyle/>
        <a:p>
          <a:endParaRPr lang="en-US"/>
        </a:p>
      </dgm:t>
    </dgm:pt>
    <dgm:pt modelId="{285C5B3E-70F2-4705-99AB-6CE319032154}" type="pres">
      <dgm:prSet presAssocID="{9520F857-9BDE-4376-9849-12DA0C6A8894}" presName="spNode" presStyleCnt="0"/>
      <dgm:spPr/>
    </dgm:pt>
    <dgm:pt modelId="{C1CC18B5-72D6-4B3A-9C1C-E39C54946FC9}" type="pres">
      <dgm:prSet presAssocID="{01E6C75B-BC16-4B49-BAEB-612F4F535703}" presName="sibTrans" presStyleLbl="sibTrans1D1" presStyleIdx="5" presStyleCnt="6"/>
      <dgm:spPr/>
      <dgm:t>
        <a:bodyPr/>
        <a:lstStyle/>
        <a:p>
          <a:endParaRPr lang="en-US"/>
        </a:p>
      </dgm:t>
    </dgm:pt>
  </dgm:ptLst>
  <dgm:cxnLst>
    <dgm:cxn modelId="{2D5195ED-E3BA-475D-B78D-493DBA9678F8}" type="presOf" srcId="{4B171EE5-41F8-4B92-90DE-42C609A32A63}" destId="{D0CB81A3-271A-4E43-BBA9-E89680C61953}" srcOrd="0" destOrd="0" presId="urn:microsoft.com/office/officeart/2005/8/layout/cycle6"/>
    <dgm:cxn modelId="{63759B82-C5D1-47F5-9CD7-4F9DCA23E063}" srcId="{9998FB29-4A69-4FA5-A2C4-02C0597D9C9F}" destId="{2AA12444-7609-432A-8399-A24C4DFD22B0}" srcOrd="4" destOrd="0" parTransId="{41C5EA65-225E-4B2D-9748-C3574DEB7A66}" sibTransId="{365216A2-87F4-46A5-9540-2B05BB456014}"/>
    <dgm:cxn modelId="{61B7C7B0-84CD-4DCF-975D-B180D670DCE1}" type="presOf" srcId="{207C8934-8993-4E07-AB96-D47C8318F4C9}" destId="{3C8D774E-654F-4F08-8102-A59922A200E2}" srcOrd="0" destOrd="0" presId="urn:microsoft.com/office/officeart/2005/8/layout/cycle6"/>
    <dgm:cxn modelId="{DFAD07C1-3379-43A3-BECF-0921FBB2B823}" srcId="{9998FB29-4A69-4FA5-A2C4-02C0597D9C9F}" destId="{218289F5-F1EE-4EF5-AFA2-98738C630E07}" srcOrd="0" destOrd="0" parTransId="{58E6F9EB-7633-4F93-814B-CD731C74988E}" sibTransId="{45418444-C938-446D-8FAD-6EE62F59148B}"/>
    <dgm:cxn modelId="{04CC88A6-71C8-4CF9-901B-A8E8F58817DA}" type="presOf" srcId="{45418444-C938-446D-8FAD-6EE62F59148B}" destId="{D170FBB6-CA8F-4A11-8A8A-621BD20B5C9B}" srcOrd="0" destOrd="0" presId="urn:microsoft.com/office/officeart/2005/8/layout/cycle6"/>
    <dgm:cxn modelId="{9947995E-501D-49C5-A502-28D599B3A622}" type="presOf" srcId="{218289F5-F1EE-4EF5-AFA2-98738C630E07}" destId="{361114C5-0984-4007-B133-C2FC4B2BF08E}" srcOrd="0" destOrd="0" presId="urn:microsoft.com/office/officeart/2005/8/layout/cycle6"/>
    <dgm:cxn modelId="{297F878C-9815-4FE2-B419-C0CBD107498C}" type="presOf" srcId="{9520F857-9BDE-4376-9849-12DA0C6A8894}" destId="{F208F114-F383-4048-A3A7-14C613922CC7}" srcOrd="0" destOrd="0" presId="urn:microsoft.com/office/officeart/2005/8/layout/cycle6"/>
    <dgm:cxn modelId="{255E0DB4-1651-4A81-84C4-988EBB0C5DC1}" type="presOf" srcId="{365216A2-87F4-46A5-9540-2B05BB456014}" destId="{64F4898D-3259-46A2-AEC5-583046DF3CB3}" srcOrd="0" destOrd="0" presId="urn:microsoft.com/office/officeart/2005/8/layout/cycle6"/>
    <dgm:cxn modelId="{3B22157A-2AFB-4B4A-B953-AC3B27795D6B}" srcId="{9998FB29-4A69-4FA5-A2C4-02C0597D9C9F}" destId="{7BF3EBFE-2358-4AAB-8ADA-4A52D2991735}" srcOrd="1" destOrd="0" parTransId="{BA37953F-0307-4E94-8130-10623DF4CB8D}" sibTransId="{207C8934-8993-4E07-AB96-D47C8318F4C9}"/>
    <dgm:cxn modelId="{C74C7341-40B1-44C9-9975-E668DA489DA4}" type="presOf" srcId="{7BF3EBFE-2358-4AAB-8ADA-4A52D2991735}" destId="{DCCB07ED-73C4-46F3-BE18-5CB13CCC8717}" srcOrd="0" destOrd="0" presId="urn:microsoft.com/office/officeart/2005/8/layout/cycle6"/>
    <dgm:cxn modelId="{77613ABF-E23C-420C-A45C-25EA9C3EB6B6}" type="presOf" srcId="{936C0642-455A-48B0-891A-9EF52E26F4E4}" destId="{AE1B3CD3-3723-4D13-90B1-C89624853337}" srcOrd="0" destOrd="0" presId="urn:microsoft.com/office/officeart/2005/8/layout/cycle6"/>
    <dgm:cxn modelId="{04266E5D-BF27-44BD-B1BE-08664CB052ED}" srcId="{9998FB29-4A69-4FA5-A2C4-02C0597D9C9F}" destId="{9520F857-9BDE-4376-9849-12DA0C6A8894}" srcOrd="5" destOrd="0" parTransId="{460F9921-6F2B-4BAE-A0A8-89111A270000}" sibTransId="{01E6C75B-BC16-4B49-BAEB-612F4F535703}"/>
    <dgm:cxn modelId="{93512091-38AA-488F-BBFB-124BFDB03260}" srcId="{9998FB29-4A69-4FA5-A2C4-02C0597D9C9F}" destId="{4B171EE5-41F8-4B92-90DE-42C609A32A63}" srcOrd="2" destOrd="0" parTransId="{420AC765-35CA-4EC4-A807-2C55B613B6BF}" sibTransId="{3C87080E-8708-4634-B4F6-7879ACE60A89}"/>
    <dgm:cxn modelId="{31F6F38A-5A95-43A0-BF33-679D9F5E04D4}" type="presOf" srcId="{3C87080E-8708-4634-B4F6-7879ACE60A89}" destId="{2D841EE6-CB41-4F5C-B038-9ED107DE0D61}" srcOrd="0" destOrd="0" presId="urn:microsoft.com/office/officeart/2005/8/layout/cycle6"/>
    <dgm:cxn modelId="{5367AD06-9587-45D9-B28A-FDB53C4CF661}" type="presOf" srcId="{2AA12444-7609-432A-8399-A24C4DFD22B0}" destId="{0C3B4387-05D0-40E4-B2D7-7775E3978B36}" srcOrd="0" destOrd="0" presId="urn:microsoft.com/office/officeart/2005/8/layout/cycle6"/>
    <dgm:cxn modelId="{DC5F72A9-3F47-469B-A3D8-AB1E9D5011EC}" srcId="{9998FB29-4A69-4FA5-A2C4-02C0597D9C9F}" destId="{936C0642-455A-48B0-891A-9EF52E26F4E4}" srcOrd="3" destOrd="0" parTransId="{81DACC4C-68FD-484D-AC8C-610016C8BB65}" sibTransId="{0DC8AD45-C754-4AD6-96BB-922993A077E3}"/>
    <dgm:cxn modelId="{E8114BA5-4422-454C-9851-19FC964707EA}" type="presOf" srcId="{0DC8AD45-C754-4AD6-96BB-922993A077E3}" destId="{61F56E08-3676-41D0-BFC9-8B097303E2D4}" srcOrd="0" destOrd="0" presId="urn:microsoft.com/office/officeart/2005/8/layout/cycle6"/>
    <dgm:cxn modelId="{F0D45508-BDBB-409B-9756-4088F35948CC}" type="presOf" srcId="{9998FB29-4A69-4FA5-A2C4-02C0597D9C9F}" destId="{13F1681D-0A31-488D-BAD5-E2983D47D567}" srcOrd="0" destOrd="0" presId="urn:microsoft.com/office/officeart/2005/8/layout/cycle6"/>
    <dgm:cxn modelId="{100F0640-0085-4D96-BE34-40B5ADBC0E4A}" type="presOf" srcId="{01E6C75B-BC16-4B49-BAEB-612F4F535703}" destId="{C1CC18B5-72D6-4B3A-9C1C-E39C54946FC9}" srcOrd="0" destOrd="0" presId="urn:microsoft.com/office/officeart/2005/8/layout/cycle6"/>
    <dgm:cxn modelId="{B90E571F-F22B-4D2F-BF3F-1DF22C5D8F9A}" type="presParOf" srcId="{13F1681D-0A31-488D-BAD5-E2983D47D567}" destId="{361114C5-0984-4007-B133-C2FC4B2BF08E}" srcOrd="0" destOrd="0" presId="urn:microsoft.com/office/officeart/2005/8/layout/cycle6"/>
    <dgm:cxn modelId="{D249E670-87DA-41CC-9E94-FECC680B1F42}" type="presParOf" srcId="{13F1681D-0A31-488D-BAD5-E2983D47D567}" destId="{B8C06B50-5241-4D02-AA89-FD0D57E53192}" srcOrd="1" destOrd="0" presId="urn:microsoft.com/office/officeart/2005/8/layout/cycle6"/>
    <dgm:cxn modelId="{FF66D567-5CD2-49BA-BDD7-AFA626D4C1F8}" type="presParOf" srcId="{13F1681D-0A31-488D-BAD5-E2983D47D567}" destId="{D170FBB6-CA8F-4A11-8A8A-621BD20B5C9B}" srcOrd="2" destOrd="0" presId="urn:microsoft.com/office/officeart/2005/8/layout/cycle6"/>
    <dgm:cxn modelId="{1411E734-2BFE-45F7-AB50-96D6319C7599}" type="presParOf" srcId="{13F1681D-0A31-488D-BAD5-E2983D47D567}" destId="{DCCB07ED-73C4-46F3-BE18-5CB13CCC8717}" srcOrd="3" destOrd="0" presId="urn:microsoft.com/office/officeart/2005/8/layout/cycle6"/>
    <dgm:cxn modelId="{88ED65BB-1D59-4443-AE7C-C21BE8B5BBEB}" type="presParOf" srcId="{13F1681D-0A31-488D-BAD5-E2983D47D567}" destId="{3A6B408D-E1CB-476D-B18E-F57DF7A61938}" srcOrd="4" destOrd="0" presId="urn:microsoft.com/office/officeart/2005/8/layout/cycle6"/>
    <dgm:cxn modelId="{9835F3AC-6E0C-4447-8773-2F3835ABCA67}" type="presParOf" srcId="{13F1681D-0A31-488D-BAD5-E2983D47D567}" destId="{3C8D774E-654F-4F08-8102-A59922A200E2}" srcOrd="5" destOrd="0" presId="urn:microsoft.com/office/officeart/2005/8/layout/cycle6"/>
    <dgm:cxn modelId="{B6F21B16-FBE3-4708-97EA-A9F7C31DF0C8}" type="presParOf" srcId="{13F1681D-0A31-488D-BAD5-E2983D47D567}" destId="{D0CB81A3-271A-4E43-BBA9-E89680C61953}" srcOrd="6" destOrd="0" presId="urn:microsoft.com/office/officeart/2005/8/layout/cycle6"/>
    <dgm:cxn modelId="{A269AF29-20C2-4FA1-8991-1D4D3ED65165}" type="presParOf" srcId="{13F1681D-0A31-488D-BAD5-E2983D47D567}" destId="{F1C335D9-4EC6-413E-BF69-78A4D6AA8D5A}" srcOrd="7" destOrd="0" presId="urn:microsoft.com/office/officeart/2005/8/layout/cycle6"/>
    <dgm:cxn modelId="{82CBB2DA-31F7-418D-972E-4CEEA21F7354}" type="presParOf" srcId="{13F1681D-0A31-488D-BAD5-E2983D47D567}" destId="{2D841EE6-CB41-4F5C-B038-9ED107DE0D61}" srcOrd="8" destOrd="0" presId="urn:microsoft.com/office/officeart/2005/8/layout/cycle6"/>
    <dgm:cxn modelId="{B269960E-B4C6-40B1-97C7-1A22E1581A94}" type="presParOf" srcId="{13F1681D-0A31-488D-BAD5-E2983D47D567}" destId="{AE1B3CD3-3723-4D13-90B1-C89624853337}" srcOrd="9" destOrd="0" presId="urn:microsoft.com/office/officeart/2005/8/layout/cycle6"/>
    <dgm:cxn modelId="{DDE18AC0-5883-485B-9CD8-51F2B5897F02}" type="presParOf" srcId="{13F1681D-0A31-488D-BAD5-E2983D47D567}" destId="{A4C78988-E943-4EA6-9FF0-2F17BCC619C3}" srcOrd="10" destOrd="0" presId="urn:microsoft.com/office/officeart/2005/8/layout/cycle6"/>
    <dgm:cxn modelId="{7EC9291D-6A0B-489C-865E-8C7188914612}" type="presParOf" srcId="{13F1681D-0A31-488D-BAD5-E2983D47D567}" destId="{61F56E08-3676-41D0-BFC9-8B097303E2D4}" srcOrd="11" destOrd="0" presId="urn:microsoft.com/office/officeart/2005/8/layout/cycle6"/>
    <dgm:cxn modelId="{17CC8DAB-CCE3-44A8-8EDF-8B5956E51D13}" type="presParOf" srcId="{13F1681D-0A31-488D-BAD5-E2983D47D567}" destId="{0C3B4387-05D0-40E4-B2D7-7775E3978B36}" srcOrd="12" destOrd="0" presId="urn:microsoft.com/office/officeart/2005/8/layout/cycle6"/>
    <dgm:cxn modelId="{D8AFD3BD-9DB4-4197-BF6A-59C9FD511D77}" type="presParOf" srcId="{13F1681D-0A31-488D-BAD5-E2983D47D567}" destId="{7E7915CC-B789-42F2-8413-A31EB02D90BE}" srcOrd="13" destOrd="0" presId="urn:microsoft.com/office/officeart/2005/8/layout/cycle6"/>
    <dgm:cxn modelId="{2BD4A2C0-D505-49BD-847C-C597465339D3}" type="presParOf" srcId="{13F1681D-0A31-488D-BAD5-E2983D47D567}" destId="{64F4898D-3259-46A2-AEC5-583046DF3CB3}" srcOrd="14" destOrd="0" presId="urn:microsoft.com/office/officeart/2005/8/layout/cycle6"/>
    <dgm:cxn modelId="{CE5257D8-CC71-48A0-BA8F-89F92A3D5BEA}" type="presParOf" srcId="{13F1681D-0A31-488D-BAD5-E2983D47D567}" destId="{F208F114-F383-4048-A3A7-14C613922CC7}" srcOrd="15" destOrd="0" presId="urn:microsoft.com/office/officeart/2005/8/layout/cycle6"/>
    <dgm:cxn modelId="{C3C52B8A-939E-4D13-8F48-3E7E9832BB60}" type="presParOf" srcId="{13F1681D-0A31-488D-BAD5-E2983D47D567}" destId="{285C5B3E-70F2-4705-99AB-6CE319032154}" srcOrd="16" destOrd="0" presId="urn:microsoft.com/office/officeart/2005/8/layout/cycle6"/>
    <dgm:cxn modelId="{59F584E4-844C-4770-BF47-811ACD2DB455}" type="presParOf" srcId="{13F1681D-0A31-488D-BAD5-E2983D47D567}" destId="{C1CC18B5-72D6-4B3A-9C1C-E39C54946FC9}"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C59B3E-DECC-40A0-886B-CBD21590701E}">
      <dsp:nvSpPr>
        <dsp:cNvPr id="0" name=""/>
        <dsp:cNvSpPr/>
      </dsp:nvSpPr>
      <dsp:spPr>
        <a:xfrm>
          <a:off x="4457697" y="1817306"/>
          <a:ext cx="2195209" cy="1942013"/>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IE" sz="3600" b="1" kern="1200" dirty="0">
              <a:solidFill>
                <a:srgbClr val="FF0000"/>
              </a:solidFill>
            </a:rPr>
            <a:t>WCPM</a:t>
          </a:r>
        </a:p>
      </dsp:txBody>
      <dsp:txXfrm>
        <a:off x="4779178" y="2101707"/>
        <a:ext cx="1552247" cy="1373211"/>
      </dsp:txXfrm>
    </dsp:sp>
    <dsp:sp modelId="{5E5E40EC-A5D4-4637-BCAE-B748B5C34B5B}">
      <dsp:nvSpPr>
        <dsp:cNvPr id="0" name=""/>
        <dsp:cNvSpPr/>
      </dsp:nvSpPr>
      <dsp:spPr>
        <a:xfrm rot="16208870">
          <a:off x="5496015" y="1454669"/>
          <a:ext cx="124170" cy="4980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IE" sz="2100" kern="1200"/>
        </a:p>
      </dsp:txBody>
      <dsp:txXfrm>
        <a:off x="5514592" y="1572899"/>
        <a:ext cx="86919" cy="298814"/>
      </dsp:txXfrm>
    </dsp:sp>
    <dsp:sp modelId="{C78CCAD4-1C67-479D-8A9A-5C07B984C7D8}">
      <dsp:nvSpPr>
        <dsp:cNvPr id="0" name=""/>
        <dsp:cNvSpPr/>
      </dsp:nvSpPr>
      <dsp:spPr>
        <a:xfrm>
          <a:off x="4713224" y="-111717"/>
          <a:ext cx="1694746" cy="16947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IE" sz="1800" b="1" kern="1200" dirty="0"/>
            <a:t>Training &amp; Education</a:t>
          </a:r>
        </a:p>
      </dsp:txBody>
      <dsp:txXfrm>
        <a:off x="4961414" y="136473"/>
        <a:ext cx="1198366" cy="1198366"/>
      </dsp:txXfrm>
    </dsp:sp>
    <dsp:sp modelId="{4BB857DC-9D0D-44FF-B2CB-91BBEE86E767}">
      <dsp:nvSpPr>
        <dsp:cNvPr id="0" name=""/>
        <dsp:cNvSpPr/>
      </dsp:nvSpPr>
      <dsp:spPr>
        <a:xfrm>
          <a:off x="6742396" y="2539301"/>
          <a:ext cx="215589" cy="4980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IE" sz="2100" kern="1200"/>
        </a:p>
      </dsp:txBody>
      <dsp:txXfrm>
        <a:off x="6742396" y="2638906"/>
        <a:ext cx="150912" cy="298814"/>
      </dsp:txXfrm>
    </dsp:sp>
    <dsp:sp modelId="{D200214A-A542-4694-AEDD-21A51CD9E421}">
      <dsp:nvSpPr>
        <dsp:cNvPr id="0" name=""/>
        <dsp:cNvSpPr/>
      </dsp:nvSpPr>
      <dsp:spPr>
        <a:xfrm>
          <a:off x="7059679" y="1940940"/>
          <a:ext cx="1694746" cy="16947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IE" sz="1600" b="1" kern="1200" dirty="0"/>
            <a:t>Community Employment Programme</a:t>
          </a:r>
        </a:p>
      </dsp:txBody>
      <dsp:txXfrm>
        <a:off x="7307869" y="2189130"/>
        <a:ext cx="1198366" cy="1198366"/>
      </dsp:txXfrm>
    </dsp:sp>
    <dsp:sp modelId="{96CADCDF-FE18-4A30-B7DE-293981CDD032}">
      <dsp:nvSpPr>
        <dsp:cNvPr id="0" name=""/>
        <dsp:cNvSpPr/>
      </dsp:nvSpPr>
      <dsp:spPr>
        <a:xfrm rot="5433682">
          <a:off x="5482567" y="3623933"/>
          <a:ext cx="124213" cy="4980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IE" sz="2100" kern="1200"/>
        </a:p>
      </dsp:txBody>
      <dsp:txXfrm rot="10800000">
        <a:off x="5501382" y="3704907"/>
        <a:ext cx="86949" cy="298814"/>
      </dsp:txXfrm>
    </dsp:sp>
    <dsp:sp modelId="{D093F123-39EA-48DA-983F-C762D24DFA1C}">
      <dsp:nvSpPr>
        <dsp:cNvPr id="0" name=""/>
        <dsp:cNvSpPr/>
      </dsp:nvSpPr>
      <dsp:spPr>
        <a:xfrm>
          <a:off x="4687816" y="3993597"/>
          <a:ext cx="1694746" cy="16947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IE" sz="1800" b="1" kern="1200" dirty="0"/>
            <a:t>Childcare Facility</a:t>
          </a:r>
        </a:p>
      </dsp:txBody>
      <dsp:txXfrm>
        <a:off x="4936006" y="4241787"/>
        <a:ext cx="1198366" cy="1198366"/>
      </dsp:txXfrm>
    </dsp:sp>
    <dsp:sp modelId="{C0AAE16F-1CD5-4D08-BA0A-8FEF2F28ECC9}">
      <dsp:nvSpPr>
        <dsp:cNvPr id="0" name=""/>
        <dsp:cNvSpPr/>
      </dsp:nvSpPr>
      <dsp:spPr>
        <a:xfrm rot="10836477">
          <a:off x="4121660" y="2525349"/>
          <a:ext cx="237530" cy="4980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IE" sz="2100" kern="1200"/>
        </a:p>
      </dsp:txBody>
      <dsp:txXfrm rot="10800000">
        <a:off x="4192917" y="2625332"/>
        <a:ext cx="166271" cy="298814"/>
      </dsp:txXfrm>
    </dsp:sp>
    <dsp:sp modelId="{5A0CEB82-E48F-4D2E-AD83-DA6144E469CF}">
      <dsp:nvSpPr>
        <dsp:cNvPr id="0" name=""/>
        <dsp:cNvSpPr/>
      </dsp:nvSpPr>
      <dsp:spPr>
        <a:xfrm>
          <a:off x="2314931" y="1915547"/>
          <a:ext cx="1694746" cy="1694746"/>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IE" sz="1600" b="1" kern="1200" dirty="0"/>
            <a:t>Mullingar Community Counselling </a:t>
          </a:r>
        </a:p>
      </dsp:txBody>
      <dsp:txXfrm>
        <a:off x="2563121" y="2163737"/>
        <a:ext cx="1198366" cy="1198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1114C5-0984-4007-B133-C2FC4B2BF08E}">
      <dsp:nvSpPr>
        <dsp:cNvPr id="0" name=""/>
        <dsp:cNvSpPr/>
      </dsp:nvSpPr>
      <dsp:spPr>
        <a:xfrm>
          <a:off x="3338262" y="2050"/>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Level 3 </a:t>
          </a:r>
        </a:p>
        <a:p>
          <a:pPr lvl="0" algn="ctr" defTabSz="622300">
            <a:lnSpc>
              <a:spcPct val="90000"/>
            </a:lnSpc>
            <a:spcBef>
              <a:spcPct val="0"/>
            </a:spcBef>
            <a:spcAft>
              <a:spcPct val="35000"/>
            </a:spcAft>
          </a:pPr>
          <a:r>
            <a:rPr lang="en-US" sz="1400" kern="1200" dirty="0"/>
            <a:t>General Learning </a:t>
          </a:r>
        </a:p>
      </dsp:txBody>
      <dsp:txXfrm>
        <a:off x="3379988" y="43776"/>
        <a:ext cx="1231561" cy="771306"/>
      </dsp:txXfrm>
    </dsp:sp>
    <dsp:sp modelId="{D170FBB6-CA8F-4A11-8A8A-621BD20B5C9B}">
      <dsp:nvSpPr>
        <dsp:cNvPr id="0" name=""/>
        <dsp:cNvSpPr/>
      </dsp:nvSpPr>
      <dsp:spPr>
        <a:xfrm>
          <a:off x="1939972" y="415097"/>
          <a:ext cx="4031287" cy="4031287"/>
        </a:xfrm>
        <a:custGeom>
          <a:avLst/>
          <a:gdLst/>
          <a:ahLst/>
          <a:cxnLst/>
          <a:rect l="0" t="0" r="0" b="0"/>
          <a:pathLst>
            <a:path>
              <a:moveTo>
                <a:pt x="2721245" y="127537"/>
              </a:moveTo>
              <a:arcTo wR="2015643" hR="2015643" stAng="17429470" swAng="142698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CCB07ED-73C4-46F3-BE18-5CB13CCC8717}">
      <dsp:nvSpPr>
        <dsp:cNvPr id="0" name=""/>
        <dsp:cNvSpPr/>
      </dsp:nvSpPr>
      <dsp:spPr>
        <a:xfrm>
          <a:off x="5053863" y="993455"/>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Level 4 General Learning </a:t>
          </a:r>
        </a:p>
      </dsp:txBody>
      <dsp:txXfrm>
        <a:off x="5095589" y="1035181"/>
        <a:ext cx="1231561" cy="771306"/>
      </dsp:txXfrm>
    </dsp:sp>
    <dsp:sp modelId="{3C8D774E-654F-4F08-8102-A59922A200E2}">
      <dsp:nvSpPr>
        <dsp:cNvPr id="0" name=""/>
        <dsp:cNvSpPr/>
      </dsp:nvSpPr>
      <dsp:spPr>
        <a:xfrm>
          <a:off x="1971328" y="459531"/>
          <a:ext cx="4031287" cy="4031287"/>
        </a:xfrm>
        <a:custGeom>
          <a:avLst/>
          <a:gdLst/>
          <a:ahLst/>
          <a:cxnLst/>
          <a:rect l="0" t="0" r="0" b="0"/>
          <a:pathLst>
            <a:path>
              <a:moveTo>
                <a:pt x="3934929" y="1399884"/>
              </a:moveTo>
              <a:arcTo wR="2015643" hR="2015643" stAng="20532741" swAng="1997871"/>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0CB81A3-271A-4E43-BBA9-E89680C61953}">
      <dsp:nvSpPr>
        <dsp:cNvPr id="0" name=""/>
        <dsp:cNvSpPr/>
      </dsp:nvSpPr>
      <dsp:spPr>
        <a:xfrm>
          <a:off x="5083860" y="3025515"/>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a:t>Level 5 Healthcare</a:t>
          </a:r>
          <a:endParaRPr lang="en-US" sz="1400" kern="1200" dirty="0"/>
        </a:p>
      </dsp:txBody>
      <dsp:txXfrm>
        <a:off x="5125586" y="3067241"/>
        <a:ext cx="1231561" cy="771306"/>
      </dsp:txXfrm>
    </dsp:sp>
    <dsp:sp modelId="{2D841EE6-CB41-4F5C-B038-9ED107DE0D61}">
      <dsp:nvSpPr>
        <dsp:cNvPr id="0" name=""/>
        <dsp:cNvSpPr/>
      </dsp:nvSpPr>
      <dsp:spPr>
        <a:xfrm>
          <a:off x="1980125" y="429429"/>
          <a:ext cx="4031287" cy="4031287"/>
        </a:xfrm>
        <a:custGeom>
          <a:avLst/>
          <a:gdLst/>
          <a:ahLst/>
          <a:cxnLst/>
          <a:rect l="0" t="0" r="0" b="0"/>
          <a:pathLst>
            <a:path>
              <a:moveTo>
                <a:pt x="3424559" y="3457092"/>
              </a:moveTo>
              <a:arcTo wR="2015643" hR="2015643" stAng="2739235" swAng="1503250"/>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1B3CD3-3723-4D13-90B1-C89624853337}">
      <dsp:nvSpPr>
        <dsp:cNvPr id="0" name=""/>
        <dsp:cNvSpPr/>
      </dsp:nvSpPr>
      <dsp:spPr>
        <a:xfrm>
          <a:off x="3338262" y="4033337"/>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Level 5 Childcare</a:t>
          </a:r>
        </a:p>
      </dsp:txBody>
      <dsp:txXfrm>
        <a:off x="3379988" y="4075063"/>
        <a:ext cx="1231561" cy="771306"/>
      </dsp:txXfrm>
    </dsp:sp>
    <dsp:sp modelId="{61F56E08-3676-41D0-BFC9-8B097303E2D4}">
      <dsp:nvSpPr>
        <dsp:cNvPr id="0" name=""/>
        <dsp:cNvSpPr/>
      </dsp:nvSpPr>
      <dsp:spPr>
        <a:xfrm>
          <a:off x="1980125" y="429429"/>
          <a:ext cx="4031287" cy="4031287"/>
        </a:xfrm>
        <a:custGeom>
          <a:avLst/>
          <a:gdLst/>
          <a:ahLst/>
          <a:cxnLst/>
          <a:rect l="0" t="0" r="0" b="0"/>
          <a:pathLst>
            <a:path>
              <a:moveTo>
                <a:pt x="1349713" y="3918104"/>
              </a:moveTo>
              <a:arcTo wR="2015643" hR="2015643" stAng="6557515" swAng="1503250"/>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C3B4387-05D0-40E4-B2D7-7775E3978B36}">
      <dsp:nvSpPr>
        <dsp:cNvPr id="0" name=""/>
        <dsp:cNvSpPr/>
      </dsp:nvSpPr>
      <dsp:spPr>
        <a:xfrm>
          <a:off x="1592663" y="3025515"/>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algn="ctr" defTabSz="577850">
            <a:lnSpc>
              <a:spcPct val="90000"/>
            </a:lnSpc>
            <a:spcBef>
              <a:spcPct val="0"/>
            </a:spcBef>
            <a:spcAft>
              <a:spcPct val="35000"/>
            </a:spcAft>
            <a:buNone/>
          </a:pPr>
          <a:r>
            <a:rPr lang="en-US" sz="1400" kern="1200"/>
            <a:t>Level 6 Childcare </a:t>
          </a:r>
          <a:endParaRPr lang="en-US" sz="1400" kern="1200" dirty="0"/>
        </a:p>
      </dsp:txBody>
      <dsp:txXfrm>
        <a:off x="1634389" y="3067241"/>
        <a:ext cx="1231561" cy="771306"/>
      </dsp:txXfrm>
    </dsp:sp>
    <dsp:sp modelId="{64F4898D-3259-46A2-AEC5-583046DF3CB3}">
      <dsp:nvSpPr>
        <dsp:cNvPr id="0" name=""/>
        <dsp:cNvSpPr/>
      </dsp:nvSpPr>
      <dsp:spPr>
        <a:xfrm>
          <a:off x="1980125" y="429429"/>
          <a:ext cx="4031287" cy="4031287"/>
        </a:xfrm>
        <a:custGeom>
          <a:avLst/>
          <a:gdLst/>
          <a:ahLst/>
          <a:cxnLst/>
          <a:rect l="0" t="0" r="0" b="0"/>
          <a:pathLst>
            <a:path>
              <a:moveTo>
                <a:pt x="82072" y="2584959"/>
              </a:moveTo>
              <a:arcTo wR="2015643" hR="2015643" stAng="9815616" swAng="196876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208F114-F383-4048-A3A7-14C613922CC7}">
      <dsp:nvSpPr>
        <dsp:cNvPr id="0" name=""/>
        <dsp:cNvSpPr/>
      </dsp:nvSpPr>
      <dsp:spPr>
        <a:xfrm>
          <a:off x="1592663" y="1009872"/>
          <a:ext cx="1315013" cy="85475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Level 6 Healthcare</a:t>
          </a:r>
        </a:p>
      </dsp:txBody>
      <dsp:txXfrm>
        <a:off x="1634389" y="1051598"/>
        <a:ext cx="1231561" cy="771306"/>
      </dsp:txXfrm>
    </dsp:sp>
    <dsp:sp modelId="{C1CC18B5-72D6-4B3A-9C1C-E39C54946FC9}">
      <dsp:nvSpPr>
        <dsp:cNvPr id="0" name=""/>
        <dsp:cNvSpPr/>
      </dsp:nvSpPr>
      <dsp:spPr>
        <a:xfrm>
          <a:off x="1980125" y="429429"/>
          <a:ext cx="4031287" cy="4031287"/>
        </a:xfrm>
        <a:custGeom>
          <a:avLst/>
          <a:gdLst/>
          <a:ahLst/>
          <a:cxnLst/>
          <a:rect l="0" t="0" r="0" b="0"/>
          <a:pathLst>
            <a:path>
              <a:moveTo>
                <a:pt x="606727" y="574194"/>
              </a:moveTo>
              <a:arcTo wR="2015643" hR="2015643" stAng="13539235" swAng="1503250"/>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6A373D-E7FC-41CE-9562-0B9A8B20E2E9}" type="datetimeFigureOut">
              <a:rPr lang="en-AU" smtClean="0"/>
              <a:t>1/03/2018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14B6BD-F8B2-4C84-BB21-07860C0B3646}" type="slidenum">
              <a:rPr lang="en-AU" smtClean="0"/>
              <a:t>‹#›</a:t>
            </a:fld>
            <a:endParaRPr lang="en-AU"/>
          </a:p>
        </p:txBody>
      </p:sp>
    </p:spTree>
    <p:extLst>
      <p:ext uri="{BB962C8B-B14F-4D97-AF65-F5344CB8AC3E}">
        <p14:creationId xmlns:p14="http://schemas.microsoft.com/office/powerpoint/2010/main" val="3203026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1</a:t>
            </a:fld>
            <a:endParaRPr lang="en-AU"/>
          </a:p>
        </p:txBody>
      </p:sp>
    </p:spTree>
    <p:extLst>
      <p:ext uri="{BB962C8B-B14F-4D97-AF65-F5344CB8AC3E}">
        <p14:creationId xmlns:p14="http://schemas.microsoft.com/office/powerpoint/2010/main" val="398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3</a:t>
            </a:fld>
            <a:endParaRPr lang="en-AU"/>
          </a:p>
        </p:txBody>
      </p:sp>
    </p:spTree>
    <p:extLst>
      <p:ext uri="{BB962C8B-B14F-4D97-AF65-F5344CB8AC3E}">
        <p14:creationId xmlns:p14="http://schemas.microsoft.com/office/powerpoint/2010/main" val="2707805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4</a:t>
            </a:fld>
            <a:endParaRPr lang="en-AU"/>
          </a:p>
        </p:txBody>
      </p:sp>
    </p:spTree>
    <p:extLst>
      <p:ext uri="{BB962C8B-B14F-4D97-AF65-F5344CB8AC3E}">
        <p14:creationId xmlns:p14="http://schemas.microsoft.com/office/powerpoint/2010/main" val="415918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B914B6BD-F8B2-4C84-BB21-07860C0B3646}" type="slidenum">
              <a:rPr lang="en-AU" smtClean="0"/>
              <a:t>5</a:t>
            </a:fld>
            <a:endParaRPr lang="en-AU"/>
          </a:p>
        </p:txBody>
      </p:sp>
    </p:spTree>
    <p:extLst>
      <p:ext uri="{BB962C8B-B14F-4D97-AF65-F5344CB8AC3E}">
        <p14:creationId xmlns:p14="http://schemas.microsoft.com/office/powerpoint/2010/main" val="1592114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6</a:t>
            </a:fld>
            <a:endParaRPr lang="en-AU"/>
          </a:p>
        </p:txBody>
      </p:sp>
    </p:spTree>
    <p:extLst>
      <p:ext uri="{BB962C8B-B14F-4D97-AF65-F5344CB8AC3E}">
        <p14:creationId xmlns:p14="http://schemas.microsoft.com/office/powerpoint/2010/main" val="473591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7</a:t>
            </a:fld>
            <a:endParaRPr lang="en-AU"/>
          </a:p>
        </p:txBody>
      </p:sp>
    </p:spTree>
    <p:extLst>
      <p:ext uri="{BB962C8B-B14F-4D97-AF65-F5344CB8AC3E}">
        <p14:creationId xmlns:p14="http://schemas.microsoft.com/office/powerpoint/2010/main" val="770116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8</a:t>
            </a:fld>
            <a:endParaRPr lang="en-AU"/>
          </a:p>
        </p:txBody>
      </p:sp>
    </p:spTree>
    <p:extLst>
      <p:ext uri="{BB962C8B-B14F-4D97-AF65-F5344CB8AC3E}">
        <p14:creationId xmlns:p14="http://schemas.microsoft.com/office/powerpoint/2010/main" val="1283277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This was a great opportunity to review the organisation practices regarding our training and education section </a:t>
            </a:r>
          </a:p>
          <a:p>
            <a:r>
              <a:rPr lang="en-IE" dirty="0"/>
              <a:t>We felt the our training and education department was very effective in our QA practice, however our self evaluation of all our practice proved that although we were effective, we did not have all the necessary documentation to back this up.</a:t>
            </a:r>
          </a:p>
          <a:p>
            <a:r>
              <a:rPr lang="en-IE" dirty="0"/>
              <a:t>Greater awareness of Quality Assurance within the Training and Education section.</a:t>
            </a:r>
          </a:p>
          <a:p>
            <a:r>
              <a:rPr lang="en-IE" dirty="0"/>
              <a:t>Advise from an external consultant </a:t>
            </a:r>
          </a:p>
          <a:p>
            <a:r>
              <a:rPr lang="en-IE" dirty="0"/>
              <a:t>Excellent support from QQI (Walter) when required</a:t>
            </a:r>
          </a:p>
          <a:p>
            <a:endParaRPr lang="en-AU" dirty="0"/>
          </a:p>
        </p:txBody>
      </p:sp>
      <p:sp>
        <p:nvSpPr>
          <p:cNvPr id="4" name="Slide Number Placeholder 3"/>
          <p:cNvSpPr>
            <a:spLocks noGrp="1"/>
          </p:cNvSpPr>
          <p:nvPr>
            <p:ph type="sldNum" sz="quarter" idx="10"/>
          </p:nvPr>
        </p:nvSpPr>
        <p:spPr/>
        <p:txBody>
          <a:bodyPr/>
          <a:lstStyle/>
          <a:p>
            <a:fld id="{B914B6BD-F8B2-4C84-BB21-07860C0B3646}" type="slidenum">
              <a:rPr lang="en-AU" smtClean="0"/>
              <a:t>9</a:t>
            </a:fld>
            <a:endParaRPr lang="en-AU"/>
          </a:p>
        </p:txBody>
      </p:sp>
    </p:spTree>
    <p:extLst>
      <p:ext uri="{BB962C8B-B14F-4D97-AF65-F5344CB8AC3E}">
        <p14:creationId xmlns:p14="http://schemas.microsoft.com/office/powerpoint/2010/main" val="1773055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TIME and RESOURCES</a:t>
            </a:r>
          </a:p>
          <a:p>
            <a:pPr marL="0" indent="0">
              <a:buNone/>
            </a:pPr>
            <a:r>
              <a:rPr lang="en-IE" dirty="0"/>
              <a:t>  </a:t>
            </a:r>
            <a:r>
              <a:rPr lang="en-IE" dirty="0" err="1"/>
              <a:t>Approx</a:t>
            </a:r>
            <a:r>
              <a:rPr lang="en-IE" dirty="0"/>
              <a:t> time??</a:t>
            </a:r>
          </a:p>
          <a:p>
            <a:r>
              <a:rPr lang="en-IE" dirty="0"/>
              <a:t>Buying of expertise, who can advise, but the QA policies and procedures must be completed by staff working within the organisation</a:t>
            </a:r>
          </a:p>
          <a:p>
            <a:r>
              <a:rPr lang="en-IE" dirty="0"/>
              <a:t>One size does not fit all, QA policies and Procedures needs to be tailored to the individual training organisation </a:t>
            </a:r>
          </a:p>
          <a:p>
            <a:r>
              <a:rPr lang="en-IE" dirty="0"/>
              <a:t>Were we submitting too much information or too little?</a:t>
            </a:r>
          </a:p>
          <a:p>
            <a:endParaRPr lang="en-IE" dirty="0"/>
          </a:p>
        </p:txBody>
      </p:sp>
      <p:sp>
        <p:nvSpPr>
          <p:cNvPr id="4" name="Slide Number Placeholder 3"/>
          <p:cNvSpPr>
            <a:spLocks noGrp="1"/>
          </p:cNvSpPr>
          <p:nvPr>
            <p:ph type="sldNum" sz="quarter" idx="10"/>
          </p:nvPr>
        </p:nvSpPr>
        <p:spPr/>
        <p:txBody>
          <a:bodyPr/>
          <a:lstStyle/>
          <a:p>
            <a:fld id="{B914B6BD-F8B2-4C84-BB21-07860C0B3646}" type="slidenum">
              <a:rPr lang="en-AU" smtClean="0"/>
              <a:t>10</a:t>
            </a:fld>
            <a:endParaRPr lang="en-AU"/>
          </a:p>
        </p:txBody>
      </p:sp>
    </p:spTree>
    <p:extLst>
      <p:ext uri="{BB962C8B-B14F-4D97-AF65-F5344CB8AC3E}">
        <p14:creationId xmlns:p14="http://schemas.microsoft.com/office/powerpoint/2010/main" val="34337868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a:xfrm>
            <a:off x="5332412" y="5883275"/>
            <a:ext cx="4324044" cy="365125"/>
          </a:xfrm>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pic>
        <p:nvPicPr>
          <p:cNvPr id="14" name="Picture 13" descr="187420---WCP-Logo">
            <a:extLst>
              <a:ext uri="{FF2B5EF4-FFF2-40B4-BE49-F238E27FC236}">
                <a16:creationId xmlns:a16="http://schemas.microsoft.com/office/drawing/2014/main" id="{4F25BC8A-3B73-47C2-A55C-2B1F12F08B0F}"/>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714979" y="-10372"/>
            <a:ext cx="1477021" cy="1499553"/>
          </a:xfrm>
          <a:prstGeom prst="rect">
            <a:avLst/>
          </a:prstGeom>
          <a:noFill/>
          <a:ln>
            <a:noFill/>
          </a:ln>
        </p:spPr>
      </p:pic>
      <p:pic>
        <p:nvPicPr>
          <p:cNvPr id="15" name="Picture 14" descr="nccwn">
            <a:extLst>
              <a:ext uri="{FF2B5EF4-FFF2-40B4-BE49-F238E27FC236}">
                <a16:creationId xmlns:a16="http://schemas.microsoft.com/office/drawing/2014/main" id="{824DEE28-0393-42E9-A07E-95F3E6A0A968}"/>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951856" y="5883275"/>
            <a:ext cx="1113143" cy="810156"/>
          </a:xfrm>
          <a:prstGeom prst="rect">
            <a:avLst/>
          </a:prstGeom>
          <a:noFill/>
          <a:ln>
            <a:noFill/>
          </a:ln>
        </p:spPr>
      </p:pic>
    </p:spTree>
    <p:extLst>
      <p:ext uri="{BB962C8B-B14F-4D97-AF65-F5344CB8AC3E}">
        <p14:creationId xmlns:p14="http://schemas.microsoft.com/office/powerpoint/2010/main" val="1965154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ABA812-30BF-4E39-AE42-2B8C8C07F0AE}" type="datetimeFigureOut">
              <a:rPr lang="en-IE" smtClean="0"/>
              <a:t>01/03/2018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240686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515695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4126229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4125913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3835767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3118026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2569685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3873241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a:xfrm>
            <a:off x="10951856" y="5867131"/>
            <a:ext cx="551167" cy="365125"/>
          </a:xfrm>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543239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ABA812-30BF-4E39-AE42-2B8C8C07F0AE}" type="datetimeFigureOut">
              <a:rPr lang="en-IE" smtClean="0"/>
              <a:t>01/03/2018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30602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ABA812-30BF-4E39-AE42-2B8C8C07F0AE}" type="datetimeFigureOut">
              <a:rPr lang="en-IE" smtClean="0"/>
              <a:t>01/03/2018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2030348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ABA812-30BF-4E39-AE42-2B8C8C07F0AE}" type="datetimeFigureOut">
              <a:rPr lang="en-IE" smtClean="0"/>
              <a:t>01/03/2018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184969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ABA812-30BF-4E39-AE42-2B8C8C07F0AE}" type="datetimeFigureOut">
              <a:rPr lang="en-IE" smtClean="0"/>
              <a:t>01/03/2018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295637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ABA812-30BF-4E39-AE42-2B8C8C07F0AE}" type="datetimeFigureOut">
              <a:rPr lang="en-IE" smtClean="0"/>
              <a:t>01/03/2018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2851085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ABA812-30BF-4E39-AE42-2B8C8C07F0AE}" type="datetimeFigureOut">
              <a:rPr lang="en-IE" smtClean="0"/>
              <a:t>01/03/2018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120596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ABA812-30BF-4E39-AE42-2B8C8C07F0AE}" type="datetimeFigureOut">
              <a:rPr lang="en-IE" smtClean="0"/>
              <a:t>01/03/2018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4BF04A5-6B8C-4048-8166-34EBCE7666B3}" type="slidenum">
              <a:rPr lang="en-IE" smtClean="0"/>
              <a:t>‹#›</a:t>
            </a:fld>
            <a:endParaRPr lang="en-IE"/>
          </a:p>
        </p:txBody>
      </p:sp>
    </p:spTree>
    <p:extLst>
      <p:ext uri="{BB962C8B-B14F-4D97-AF65-F5344CB8AC3E}">
        <p14:creationId xmlns:p14="http://schemas.microsoft.com/office/powerpoint/2010/main" val="110116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BABA812-30BF-4E39-AE42-2B8C8C07F0AE}" type="datetimeFigureOut">
              <a:rPr lang="en-IE" smtClean="0"/>
              <a:t>01/03/2018</a:t>
            </a:fld>
            <a:endParaRPr lang="en-I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4BF04A5-6B8C-4048-8166-34EBCE7666B3}" type="slidenum">
              <a:rPr lang="en-IE" smtClean="0"/>
              <a:t>‹#›</a:t>
            </a:fld>
            <a:endParaRPr lang="en-IE"/>
          </a:p>
        </p:txBody>
      </p:sp>
      <p:pic>
        <p:nvPicPr>
          <p:cNvPr id="14" name="Picture 13" descr="187420---WCP-Logo">
            <a:extLst>
              <a:ext uri="{FF2B5EF4-FFF2-40B4-BE49-F238E27FC236}">
                <a16:creationId xmlns:a16="http://schemas.microsoft.com/office/drawing/2014/main" id="{CFB8C2B7-1DA6-4FCC-A9CA-F909A5FCBC5B}"/>
              </a:ext>
            </a:extLst>
          </p:cNvPr>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10714979" y="-10372"/>
            <a:ext cx="1477021" cy="1499553"/>
          </a:xfrm>
          <a:prstGeom prst="rect">
            <a:avLst/>
          </a:prstGeom>
          <a:noFill/>
          <a:ln>
            <a:noFill/>
          </a:ln>
        </p:spPr>
      </p:pic>
      <p:pic>
        <p:nvPicPr>
          <p:cNvPr id="15" name="Picture 14" descr="nccwn">
            <a:extLst>
              <a:ext uri="{FF2B5EF4-FFF2-40B4-BE49-F238E27FC236}">
                <a16:creationId xmlns:a16="http://schemas.microsoft.com/office/drawing/2014/main" id="{12E17BC1-F996-4984-9BEA-410E14D872A1}"/>
              </a:ext>
            </a:extLst>
          </p:cNvPr>
          <p:cNvPicPr/>
          <p:nvPr userDrawn="1"/>
        </p:nvPicPr>
        <p:blipFill>
          <a:blip r:embed="rId20" cstate="print">
            <a:extLst>
              <a:ext uri="{28A0092B-C50C-407E-A947-70E740481C1C}">
                <a14:useLocalDpi xmlns:a14="http://schemas.microsoft.com/office/drawing/2010/main" val="0"/>
              </a:ext>
            </a:extLst>
          </a:blip>
          <a:srcRect/>
          <a:stretch>
            <a:fillRect/>
          </a:stretch>
        </p:blipFill>
        <p:spPr bwMode="auto">
          <a:xfrm>
            <a:off x="10951856" y="5883275"/>
            <a:ext cx="1113143" cy="810156"/>
          </a:xfrm>
          <a:prstGeom prst="rect">
            <a:avLst/>
          </a:prstGeom>
          <a:noFill/>
          <a:ln>
            <a:noFill/>
          </a:ln>
        </p:spPr>
      </p:pic>
    </p:spTree>
    <p:extLst>
      <p:ext uri="{BB962C8B-B14F-4D97-AF65-F5344CB8AC3E}">
        <p14:creationId xmlns:p14="http://schemas.microsoft.com/office/powerpoint/2010/main" val="171967044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www.flickr.com/photos/shouldbecleaning/2415952829"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2351" y="2673625"/>
            <a:ext cx="10986051" cy="1711740"/>
          </a:xfrm>
        </p:spPr>
        <p:txBody>
          <a:bodyPr>
            <a:normAutofit/>
          </a:bodyPr>
          <a:lstStyle/>
          <a:p>
            <a:pPr algn="ctr"/>
            <a:r>
              <a:rPr lang="en-IE" sz="4800" dirty="0"/>
              <a:t>Our Experience of the Journey to Reengagement with QQI</a:t>
            </a:r>
          </a:p>
        </p:txBody>
      </p:sp>
      <p:sp>
        <p:nvSpPr>
          <p:cNvPr id="3" name="Subtitle 2"/>
          <p:cNvSpPr>
            <a:spLocks noGrp="1"/>
          </p:cNvSpPr>
          <p:nvPr>
            <p:ph type="subTitle" idx="1"/>
          </p:nvPr>
        </p:nvSpPr>
        <p:spPr>
          <a:xfrm>
            <a:off x="0" y="1233775"/>
            <a:ext cx="11489637" cy="1655762"/>
          </a:xfrm>
        </p:spPr>
        <p:txBody>
          <a:bodyPr>
            <a:normAutofit/>
          </a:bodyPr>
          <a:lstStyle/>
          <a:p>
            <a:r>
              <a:rPr lang="en-IE" sz="5400" dirty="0"/>
              <a:t>Women's Community Projects </a:t>
            </a:r>
          </a:p>
        </p:txBody>
      </p:sp>
      <p:sp>
        <p:nvSpPr>
          <p:cNvPr id="4" name="TextBox 3">
            <a:extLst>
              <a:ext uri="{FF2B5EF4-FFF2-40B4-BE49-F238E27FC236}">
                <a16:creationId xmlns:a16="http://schemas.microsoft.com/office/drawing/2014/main" id="{934FEDC5-6E9F-4CC1-9E2D-7C438B04B325}"/>
              </a:ext>
            </a:extLst>
          </p:cNvPr>
          <p:cNvSpPr txBox="1"/>
          <p:nvPr/>
        </p:nvSpPr>
        <p:spPr>
          <a:xfrm>
            <a:off x="4594087" y="5609304"/>
            <a:ext cx="7129670" cy="461665"/>
          </a:xfrm>
          <a:prstGeom prst="rect">
            <a:avLst/>
          </a:prstGeom>
          <a:noFill/>
        </p:spPr>
        <p:txBody>
          <a:bodyPr wrap="square" rtlCol="0">
            <a:spAutoFit/>
          </a:bodyPr>
          <a:lstStyle/>
          <a:p>
            <a:pPr algn="ctr"/>
            <a:r>
              <a:rPr lang="en-IE" sz="2400" dirty="0"/>
              <a:t>Valerie McHugh and Maureen Murtagh</a:t>
            </a:r>
            <a:endParaRPr lang="en-AU" sz="2400" dirty="0"/>
          </a:p>
        </p:txBody>
      </p:sp>
    </p:spTree>
    <p:extLst>
      <p:ext uri="{BB962C8B-B14F-4D97-AF65-F5344CB8AC3E}">
        <p14:creationId xmlns:p14="http://schemas.microsoft.com/office/powerpoint/2010/main" val="2374797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127000"/>
            <a:ext cx="10018713" cy="1752599"/>
          </a:xfrm>
        </p:spPr>
        <p:txBody>
          <a:bodyPr/>
          <a:lstStyle/>
          <a:p>
            <a:r>
              <a:rPr lang="en-IE" dirty="0"/>
              <a:t>Our challenges</a:t>
            </a:r>
          </a:p>
        </p:txBody>
      </p:sp>
      <p:sp>
        <p:nvSpPr>
          <p:cNvPr id="3" name="Content Placeholder 2"/>
          <p:cNvSpPr>
            <a:spLocks noGrp="1"/>
          </p:cNvSpPr>
          <p:nvPr>
            <p:ph idx="1"/>
          </p:nvPr>
        </p:nvSpPr>
        <p:spPr/>
        <p:txBody>
          <a:bodyPr>
            <a:normAutofit/>
          </a:bodyPr>
          <a:lstStyle/>
          <a:p>
            <a:r>
              <a:rPr lang="en-IE" dirty="0"/>
              <a:t>TIME and Resources</a:t>
            </a:r>
          </a:p>
          <a:p>
            <a:r>
              <a:rPr lang="en-IE" dirty="0"/>
              <a:t>Approx. time??</a:t>
            </a:r>
          </a:p>
          <a:p>
            <a:r>
              <a:rPr lang="en-IE" dirty="0"/>
              <a:t>Buying of expertise</a:t>
            </a:r>
          </a:p>
          <a:p>
            <a:r>
              <a:rPr lang="en-IE" dirty="0"/>
              <a:t>One size does not fit all</a:t>
            </a:r>
          </a:p>
          <a:p>
            <a:r>
              <a:rPr lang="en-IE" dirty="0"/>
              <a:t>Submitting too much information or too little?</a:t>
            </a:r>
          </a:p>
          <a:p>
            <a:pPr marL="0" indent="0">
              <a:buNone/>
            </a:pPr>
            <a:endParaRPr lang="en-IE" dirty="0"/>
          </a:p>
          <a:p>
            <a:endParaRPr lang="en-IE" dirty="0"/>
          </a:p>
          <a:p>
            <a:endParaRPr lang="en-IE" dirty="0"/>
          </a:p>
          <a:p>
            <a:endParaRPr lang="en-IE" dirty="0"/>
          </a:p>
          <a:p>
            <a:endParaRPr lang="en-IE" dirty="0"/>
          </a:p>
        </p:txBody>
      </p:sp>
    </p:spTree>
    <p:extLst>
      <p:ext uri="{BB962C8B-B14F-4D97-AF65-F5344CB8AC3E}">
        <p14:creationId xmlns:p14="http://schemas.microsoft.com/office/powerpoint/2010/main" val="332187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202FD-5A44-4340-8D37-65D8D1C6F75B}"/>
              </a:ext>
            </a:extLst>
          </p:cNvPr>
          <p:cNvSpPr>
            <a:spLocks noGrp="1"/>
          </p:cNvSpPr>
          <p:nvPr>
            <p:ph type="title"/>
          </p:nvPr>
        </p:nvSpPr>
        <p:spPr/>
        <p:txBody>
          <a:bodyPr>
            <a:normAutofit/>
          </a:bodyPr>
          <a:lstStyle/>
          <a:p>
            <a:r>
              <a:rPr lang="en-IE" sz="5400" b="1" dirty="0"/>
              <a:t>Thank you for listening to us</a:t>
            </a:r>
          </a:p>
        </p:txBody>
      </p:sp>
      <p:sp>
        <p:nvSpPr>
          <p:cNvPr id="3" name="Content Placeholder 2">
            <a:extLst>
              <a:ext uri="{FF2B5EF4-FFF2-40B4-BE49-F238E27FC236}">
                <a16:creationId xmlns:a16="http://schemas.microsoft.com/office/drawing/2014/main" id="{F4D5415D-463C-4943-9146-9EBD66AD831C}"/>
              </a:ext>
            </a:extLst>
          </p:cNvPr>
          <p:cNvSpPr>
            <a:spLocks noGrp="1"/>
          </p:cNvSpPr>
          <p:nvPr>
            <p:ph idx="1"/>
          </p:nvPr>
        </p:nvSpPr>
        <p:spPr/>
        <p:txBody>
          <a:bodyPr>
            <a:normAutofit/>
          </a:bodyPr>
          <a:lstStyle/>
          <a:p>
            <a:pPr marL="0" indent="0">
              <a:buNone/>
            </a:pPr>
            <a:r>
              <a:rPr lang="en-IE" sz="5400" b="1" dirty="0"/>
              <a:t>Any questions ?</a:t>
            </a:r>
          </a:p>
        </p:txBody>
      </p:sp>
    </p:spTree>
    <p:extLst>
      <p:ext uri="{BB962C8B-B14F-4D97-AF65-F5344CB8AC3E}">
        <p14:creationId xmlns:p14="http://schemas.microsoft.com/office/powerpoint/2010/main" val="2436928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167663" cy="1400530"/>
          </a:xfrm>
        </p:spPr>
        <p:txBody>
          <a:bodyPr/>
          <a:lstStyle/>
          <a:p>
            <a:r>
              <a:rPr lang="en-IE" dirty="0"/>
              <a:t>Women's Community Projects </a:t>
            </a:r>
            <a:r>
              <a:rPr lang="en-IE" sz="3200" dirty="0"/>
              <a:t>(WCPM)</a:t>
            </a:r>
            <a:endParaRPr lang="en-IE" dirty="0"/>
          </a:p>
        </p:txBody>
      </p:sp>
      <p:sp>
        <p:nvSpPr>
          <p:cNvPr id="3" name="Content Placeholder 2"/>
          <p:cNvSpPr>
            <a:spLocks noGrp="1"/>
          </p:cNvSpPr>
          <p:nvPr>
            <p:ph idx="1"/>
          </p:nvPr>
        </p:nvSpPr>
        <p:spPr>
          <a:xfrm>
            <a:off x="1484310" y="2019301"/>
            <a:ext cx="10018713" cy="4385982"/>
          </a:xfrm>
        </p:spPr>
        <p:txBody>
          <a:bodyPr>
            <a:normAutofit/>
          </a:bodyPr>
          <a:lstStyle/>
          <a:p>
            <a:r>
              <a:rPr lang="en-IE" dirty="0"/>
              <a:t>Open since 1985 - Sr. </a:t>
            </a:r>
            <a:r>
              <a:rPr lang="en-IE" dirty="0" err="1"/>
              <a:t>Finbar</a:t>
            </a:r>
            <a:r>
              <a:rPr lang="en-IE" dirty="0"/>
              <a:t> Breslin - created a supportive environment for women</a:t>
            </a:r>
          </a:p>
          <a:p>
            <a:r>
              <a:rPr lang="en-IE" dirty="0"/>
              <a:t>Proud record of achievement and service to the local community in particular to women, children and their families.</a:t>
            </a:r>
          </a:p>
          <a:p>
            <a:r>
              <a:rPr lang="en-IE" dirty="0"/>
              <a:t>Continues to expand, modify and diversify of activities, in line with the needs of women in the local community.</a:t>
            </a:r>
          </a:p>
          <a:p>
            <a:r>
              <a:rPr lang="en-IE" dirty="0"/>
              <a:t>A range of integrated support services to families and in particular to women and children. We are one of the main training providers and childcare services in Westmeath.</a:t>
            </a:r>
          </a:p>
        </p:txBody>
      </p:sp>
    </p:spTree>
    <p:extLst>
      <p:ext uri="{BB962C8B-B14F-4D97-AF65-F5344CB8AC3E}">
        <p14:creationId xmlns:p14="http://schemas.microsoft.com/office/powerpoint/2010/main" val="902871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012" y="430034"/>
            <a:ext cx="3468688" cy="1400530"/>
          </a:xfrm>
        </p:spPr>
        <p:txBody>
          <a:bodyPr/>
          <a:lstStyle/>
          <a:p>
            <a:r>
              <a:rPr lang="en-IE" dirty="0"/>
              <a:t>WCPM </a:t>
            </a:r>
            <a:br>
              <a:rPr lang="en-IE" dirty="0"/>
            </a:br>
            <a:r>
              <a:rPr lang="en-IE" dirty="0"/>
              <a:t>Departments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2066490"/>
              </p:ext>
            </p:extLst>
          </p:nvPr>
        </p:nvGraphicFramePr>
        <p:xfrm>
          <a:off x="1081396" y="851339"/>
          <a:ext cx="11110604" cy="55766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061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2703" y="155963"/>
            <a:ext cx="10018713" cy="1752599"/>
          </a:xfrm>
        </p:spPr>
        <p:txBody>
          <a:bodyPr/>
          <a:lstStyle/>
          <a:p>
            <a:r>
              <a:rPr lang="en-IE" b="1" dirty="0"/>
              <a:t>Training &amp; Education Programmes</a:t>
            </a:r>
            <a:r>
              <a:rPr lang="en-IE" dirty="0"/>
              <a:t/>
            </a:r>
            <a:br>
              <a:rPr lang="en-IE" dirty="0"/>
            </a:br>
            <a:endParaRPr lang="en-IE" dirty="0"/>
          </a:p>
        </p:txBody>
      </p:sp>
      <p:graphicFrame>
        <p:nvGraphicFramePr>
          <p:cNvPr id="4" name="Diagram 3">
            <a:extLst>
              <a:ext uri="{FF2B5EF4-FFF2-40B4-BE49-F238E27FC236}">
                <a16:creationId xmlns:a16="http://schemas.microsoft.com/office/drawing/2014/main" id="{B0FEB4DD-7E7D-4386-A661-36DE691865BE}"/>
              </a:ext>
            </a:extLst>
          </p:cNvPr>
          <p:cNvGraphicFramePr/>
          <p:nvPr>
            <p:extLst>
              <p:ext uri="{D42A27DB-BD31-4B8C-83A1-F6EECF244321}">
                <p14:modId xmlns:p14="http://schemas.microsoft.com/office/powerpoint/2010/main" val="3983602741"/>
              </p:ext>
            </p:extLst>
          </p:nvPr>
        </p:nvGraphicFramePr>
        <p:xfrm>
          <a:off x="1947515" y="1465010"/>
          <a:ext cx="7991538" cy="48901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a:extLst>
              <a:ext uri="{FF2B5EF4-FFF2-40B4-BE49-F238E27FC236}">
                <a16:creationId xmlns:a16="http://schemas.microsoft.com/office/drawing/2014/main" id="{02C0AD41-9129-4C02-9EDD-E06105DE19E6}"/>
              </a:ext>
            </a:extLst>
          </p:cNvPr>
          <p:cNvSpPr/>
          <p:nvPr/>
        </p:nvSpPr>
        <p:spPr>
          <a:xfrm>
            <a:off x="5117910" y="3043451"/>
            <a:ext cx="1596789" cy="15012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dirty="0">
                <a:solidFill>
                  <a:srgbClr val="FF0000"/>
                </a:solidFill>
              </a:rPr>
              <a:t>QQI awards</a:t>
            </a:r>
            <a:endParaRPr lang="en-AU" b="1" dirty="0">
              <a:solidFill>
                <a:srgbClr val="FF0000"/>
              </a:solidFill>
            </a:endParaRPr>
          </a:p>
        </p:txBody>
      </p:sp>
      <p:sp>
        <p:nvSpPr>
          <p:cNvPr id="6" name="Rectangle: Rounded Corners 5">
            <a:extLst>
              <a:ext uri="{FF2B5EF4-FFF2-40B4-BE49-F238E27FC236}">
                <a16:creationId xmlns:a16="http://schemas.microsoft.com/office/drawing/2014/main" id="{B8A4F7A7-8186-4F52-A760-B5C1CE27EE96}"/>
              </a:ext>
            </a:extLst>
          </p:cNvPr>
          <p:cNvSpPr/>
          <p:nvPr/>
        </p:nvSpPr>
        <p:spPr>
          <a:xfrm>
            <a:off x="9341668" y="3429000"/>
            <a:ext cx="2833634" cy="33982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t>Non - Accredited courses include ESOL, Pilates, Drama, Personal Development, Flower Arranging, Arts &amp; Crafts, Aromatherapy, Mindfulness, Creative Writing and many more</a:t>
            </a:r>
            <a:endParaRPr lang="en-AU" dirty="0"/>
          </a:p>
        </p:txBody>
      </p:sp>
      <p:sp>
        <p:nvSpPr>
          <p:cNvPr id="10" name="Rectangle: Rounded Corners 9">
            <a:extLst>
              <a:ext uri="{FF2B5EF4-FFF2-40B4-BE49-F238E27FC236}">
                <a16:creationId xmlns:a16="http://schemas.microsoft.com/office/drawing/2014/main" id="{0A0B913F-49DF-481C-AB1C-71099CAE9C99}"/>
              </a:ext>
            </a:extLst>
          </p:cNvPr>
          <p:cNvSpPr/>
          <p:nvPr/>
        </p:nvSpPr>
        <p:spPr>
          <a:xfrm>
            <a:off x="308650" y="3262515"/>
            <a:ext cx="2088107" cy="140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t>WCPM Women’s Group</a:t>
            </a:r>
            <a:endParaRPr lang="en-AU" dirty="0"/>
          </a:p>
        </p:txBody>
      </p:sp>
      <p:sp>
        <p:nvSpPr>
          <p:cNvPr id="12" name="Rectangle: Rounded Corners 11">
            <a:extLst>
              <a:ext uri="{FF2B5EF4-FFF2-40B4-BE49-F238E27FC236}">
                <a16:creationId xmlns:a16="http://schemas.microsoft.com/office/drawing/2014/main" id="{A4FB31E5-4E60-43A3-9672-151AB285C680}"/>
              </a:ext>
            </a:extLst>
          </p:cNvPr>
          <p:cNvSpPr/>
          <p:nvPr/>
        </p:nvSpPr>
        <p:spPr>
          <a:xfrm>
            <a:off x="308650" y="4949438"/>
            <a:ext cx="2088107" cy="140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t>STEPS Programme</a:t>
            </a:r>
          </a:p>
          <a:p>
            <a:pPr algn="ctr"/>
            <a:r>
              <a:rPr lang="en-IE" dirty="0"/>
              <a:t>NCCWN</a:t>
            </a:r>
            <a:endParaRPr lang="en-AU" dirty="0"/>
          </a:p>
        </p:txBody>
      </p:sp>
      <p:sp>
        <p:nvSpPr>
          <p:cNvPr id="13" name="Rectangle: Rounded Corners 12">
            <a:extLst>
              <a:ext uri="{FF2B5EF4-FFF2-40B4-BE49-F238E27FC236}">
                <a16:creationId xmlns:a16="http://schemas.microsoft.com/office/drawing/2014/main" id="{96DD6E20-17D6-414F-84B0-82E39EEE4F44}"/>
              </a:ext>
            </a:extLst>
          </p:cNvPr>
          <p:cNvSpPr/>
          <p:nvPr/>
        </p:nvSpPr>
        <p:spPr>
          <a:xfrm>
            <a:off x="308650" y="1575592"/>
            <a:ext cx="2088107" cy="140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t>Local Training Initiative Programme</a:t>
            </a:r>
            <a:endParaRPr lang="en-AU" dirty="0"/>
          </a:p>
        </p:txBody>
      </p:sp>
      <p:sp>
        <p:nvSpPr>
          <p:cNvPr id="14" name="Rectangle: Rounded Corners 13">
            <a:extLst>
              <a:ext uri="{FF2B5EF4-FFF2-40B4-BE49-F238E27FC236}">
                <a16:creationId xmlns:a16="http://schemas.microsoft.com/office/drawing/2014/main" id="{6DF9E052-29A4-4314-B0E5-7D42121CF85E}"/>
              </a:ext>
            </a:extLst>
          </p:cNvPr>
          <p:cNvSpPr/>
          <p:nvPr/>
        </p:nvSpPr>
        <p:spPr>
          <a:xfrm>
            <a:off x="9489810" y="1477437"/>
            <a:ext cx="2088107" cy="140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t>Back to Education Initiative </a:t>
            </a:r>
            <a:endParaRPr lang="en-AU" dirty="0"/>
          </a:p>
        </p:txBody>
      </p:sp>
    </p:spTree>
    <p:extLst>
      <p:ext uri="{BB962C8B-B14F-4D97-AF65-F5344CB8AC3E}">
        <p14:creationId xmlns:p14="http://schemas.microsoft.com/office/powerpoint/2010/main" val="2357447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911" y="211420"/>
            <a:ext cx="10018713" cy="1752599"/>
          </a:xfrm>
        </p:spPr>
        <p:txBody>
          <a:bodyPr/>
          <a:lstStyle/>
          <a:p>
            <a:r>
              <a:rPr lang="en-IE" dirty="0"/>
              <a:t>Participation in the Pilot</a:t>
            </a:r>
          </a:p>
        </p:txBody>
      </p:sp>
      <p:sp>
        <p:nvSpPr>
          <p:cNvPr id="3" name="Content Placeholder 2"/>
          <p:cNvSpPr>
            <a:spLocks noGrp="1"/>
          </p:cNvSpPr>
          <p:nvPr>
            <p:ph idx="1"/>
          </p:nvPr>
        </p:nvSpPr>
        <p:spPr>
          <a:xfrm>
            <a:off x="2398712" y="1790701"/>
            <a:ext cx="8946541" cy="4381500"/>
          </a:xfrm>
        </p:spPr>
        <p:txBody>
          <a:bodyPr>
            <a:normAutofit fontScale="92500" lnSpcReduction="20000"/>
          </a:bodyPr>
          <a:lstStyle/>
          <a:p>
            <a:pPr marL="0" indent="0">
              <a:buNone/>
            </a:pPr>
            <a:r>
              <a:rPr lang="en-IE" sz="2800" b="1" dirty="0"/>
              <a:t>Reasons</a:t>
            </a:r>
            <a:endParaRPr lang="en-IE" dirty="0"/>
          </a:p>
          <a:p>
            <a:r>
              <a:rPr lang="en-IE" sz="2600" dirty="0"/>
              <a:t>FETAC history</a:t>
            </a:r>
          </a:p>
          <a:p>
            <a:r>
              <a:rPr lang="en-IE" sz="2600" dirty="0"/>
              <a:t>Partnership with another training provider? </a:t>
            </a:r>
          </a:p>
          <a:p>
            <a:r>
              <a:rPr lang="en-IE" sz="2600" dirty="0"/>
              <a:t>QQI briefing in Croke Park in March 2017</a:t>
            </a:r>
          </a:p>
          <a:p>
            <a:r>
              <a:rPr lang="en-IE" sz="2600" dirty="0"/>
              <a:t>Pride in the quality of our training </a:t>
            </a:r>
          </a:p>
          <a:p>
            <a:r>
              <a:rPr lang="en-IE" sz="2600" dirty="0"/>
              <a:t>Commitment to Quality Assurance</a:t>
            </a:r>
          </a:p>
          <a:p>
            <a:r>
              <a:rPr lang="en-IE" sz="2600" dirty="0"/>
              <a:t>Worried about submitting a huge piece of work and getting it wrong</a:t>
            </a:r>
          </a:p>
          <a:p>
            <a:r>
              <a:rPr lang="en-IE" sz="2600" dirty="0"/>
              <a:t>Support and feedback from QQI</a:t>
            </a:r>
          </a:p>
          <a:p>
            <a:r>
              <a:rPr lang="en-IE" sz="2600" dirty="0"/>
              <a:t>Finance</a:t>
            </a:r>
          </a:p>
          <a:p>
            <a:pPr marL="0" indent="0">
              <a:buNone/>
            </a:pPr>
            <a:endParaRPr lang="en-IE" dirty="0"/>
          </a:p>
        </p:txBody>
      </p:sp>
    </p:spTree>
    <p:extLst>
      <p:ext uri="{BB962C8B-B14F-4D97-AF65-F5344CB8AC3E}">
        <p14:creationId xmlns:p14="http://schemas.microsoft.com/office/powerpoint/2010/main" val="20012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1A7BA-16B9-47D4-B51E-6E170DA9B51C}"/>
              </a:ext>
            </a:extLst>
          </p:cNvPr>
          <p:cNvSpPr>
            <a:spLocks noGrp="1"/>
          </p:cNvSpPr>
          <p:nvPr>
            <p:ph type="title"/>
          </p:nvPr>
        </p:nvSpPr>
        <p:spPr/>
        <p:txBody>
          <a:bodyPr/>
          <a:lstStyle/>
          <a:p>
            <a:r>
              <a:rPr lang="en-US" dirty="0"/>
              <a:t>And then the FUN began!</a:t>
            </a:r>
            <a:endParaRPr lang="en-IE" dirty="0"/>
          </a:p>
        </p:txBody>
      </p:sp>
      <p:sp>
        <p:nvSpPr>
          <p:cNvPr id="3" name="Content Placeholder 2">
            <a:extLst>
              <a:ext uri="{FF2B5EF4-FFF2-40B4-BE49-F238E27FC236}">
                <a16:creationId xmlns:a16="http://schemas.microsoft.com/office/drawing/2014/main" id="{4C261A10-F2D4-4F93-9173-DADFD10E5FBC}"/>
              </a:ext>
            </a:extLst>
          </p:cNvPr>
          <p:cNvSpPr>
            <a:spLocks noGrp="1"/>
          </p:cNvSpPr>
          <p:nvPr>
            <p:ph idx="1"/>
          </p:nvPr>
        </p:nvSpPr>
        <p:spPr>
          <a:xfrm>
            <a:off x="1611310" y="2006599"/>
            <a:ext cx="10018713" cy="3124201"/>
          </a:xfrm>
        </p:spPr>
        <p:txBody>
          <a:bodyPr/>
          <a:lstStyle/>
          <a:p>
            <a:pPr marL="0" indent="0">
              <a:buNone/>
            </a:pPr>
            <a:r>
              <a:rPr lang="en-US" sz="2000" b="1" dirty="0"/>
              <a:t>Our first steps: </a:t>
            </a:r>
          </a:p>
          <a:p>
            <a:r>
              <a:rPr lang="en-US" dirty="0"/>
              <a:t>Met with Walter end of August 2017</a:t>
            </a:r>
          </a:p>
          <a:p>
            <a:r>
              <a:rPr lang="en-US" dirty="0"/>
              <a:t>Gap Analysis - met with tutors and administration staff</a:t>
            </a:r>
          </a:p>
          <a:p>
            <a:r>
              <a:rPr lang="en-US" dirty="0"/>
              <a:t>Completed a self evaluation on all our existing practices</a:t>
            </a:r>
          </a:p>
          <a:p>
            <a:r>
              <a:rPr lang="en-US" dirty="0"/>
              <a:t>Plan of action in place</a:t>
            </a:r>
          </a:p>
        </p:txBody>
      </p:sp>
    </p:spTree>
    <p:extLst>
      <p:ext uri="{BB962C8B-B14F-4D97-AF65-F5344CB8AC3E}">
        <p14:creationId xmlns:p14="http://schemas.microsoft.com/office/powerpoint/2010/main" val="100514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77FF5-0CF2-45DF-A4FC-8CD05EA8706D}"/>
              </a:ext>
            </a:extLst>
          </p:cNvPr>
          <p:cNvSpPr>
            <a:spLocks noGrp="1"/>
          </p:cNvSpPr>
          <p:nvPr>
            <p:ph type="title"/>
          </p:nvPr>
        </p:nvSpPr>
        <p:spPr>
          <a:xfrm>
            <a:off x="1255711" y="0"/>
            <a:ext cx="10018713" cy="1752599"/>
          </a:xfrm>
        </p:spPr>
        <p:txBody>
          <a:bodyPr/>
          <a:lstStyle/>
          <a:p>
            <a:r>
              <a:rPr lang="en-IE" dirty="0"/>
              <a:t>Resources that helped us</a:t>
            </a:r>
          </a:p>
        </p:txBody>
      </p:sp>
      <p:sp>
        <p:nvSpPr>
          <p:cNvPr id="3" name="Content Placeholder 2">
            <a:extLst>
              <a:ext uri="{FF2B5EF4-FFF2-40B4-BE49-F238E27FC236}">
                <a16:creationId xmlns:a16="http://schemas.microsoft.com/office/drawing/2014/main" id="{E687B9E5-A84F-43DB-96A6-F75D509E8982}"/>
              </a:ext>
            </a:extLst>
          </p:cNvPr>
          <p:cNvSpPr>
            <a:spLocks noGrp="1"/>
          </p:cNvSpPr>
          <p:nvPr>
            <p:ph sz="half" idx="1"/>
          </p:nvPr>
        </p:nvSpPr>
        <p:spPr>
          <a:xfrm>
            <a:off x="1484310" y="1600201"/>
            <a:ext cx="6491289" cy="4681538"/>
          </a:xfrm>
        </p:spPr>
        <p:txBody>
          <a:bodyPr>
            <a:normAutofit fontScale="92500" lnSpcReduction="20000"/>
          </a:bodyPr>
          <a:lstStyle/>
          <a:p>
            <a:pPr>
              <a:spcBef>
                <a:spcPts val="1800"/>
              </a:spcBef>
              <a:spcAft>
                <a:spcPts val="2400"/>
              </a:spcAft>
            </a:pPr>
            <a:r>
              <a:rPr lang="en-IE" sz="2600" dirty="0"/>
              <a:t>QQI Guideline website –</a:t>
            </a:r>
            <a:br>
              <a:rPr lang="en-IE" sz="2600" dirty="0"/>
            </a:br>
            <a:r>
              <a:rPr lang="en-IE" sz="2600" dirty="0"/>
              <a:t> http://www.qqi-qaguidelines.com/</a:t>
            </a:r>
          </a:p>
          <a:p>
            <a:pPr>
              <a:spcBef>
                <a:spcPts val="1800"/>
              </a:spcBef>
              <a:spcAft>
                <a:spcPts val="2400"/>
              </a:spcAft>
            </a:pPr>
            <a:r>
              <a:rPr lang="en-IE" sz="2600" dirty="0"/>
              <a:t>QQI Quality Assurance Guidelines  – the bible</a:t>
            </a:r>
          </a:p>
          <a:p>
            <a:pPr>
              <a:spcBef>
                <a:spcPts val="1800"/>
              </a:spcBef>
              <a:spcAft>
                <a:spcPts val="2400"/>
              </a:spcAft>
            </a:pPr>
            <a:r>
              <a:rPr lang="en-IE" sz="2600" dirty="0"/>
              <a:t>Expertise – Cathleen Hartnett of QA | Services</a:t>
            </a:r>
          </a:p>
          <a:p>
            <a:pPr>
              <a:spcBef>
                <a:spcPts val="1800"/>
              </a:spcBef>
              <a:spcAft>
                <a:spcPts val="2400"/>
              </a:spcAft>
            </a:pPr>
            <a:r>
              <a:rPr lang="en-IE" sz="2600" dirty="0"/>
              <a:t>Our own experience – as tutors, management and BA in Training &amp; Education </a:t>
            </a:r>
          </a:p>
          <a:p>
            <a:pPr>
              <a:spcBef>
                <a:spcPts val="1800"/>
              </a:spcBef>
              <a:spcAft>
                <a:spcPts val="2400"/>
              </a:spcAft>
            </a:pPr>
            <a:r>
              <a:rPr lang="en-IE" sz="2600" dirty="0"/>
              <a:t>Discussion with our tutors, staff and learners </a:t>
            </a:r>
          </a:p>
          <a:p>
            <a:pPr>
              <a:spcBef>
                <a:spcPts val="1800"/>
              </a:spcBef>
              <a:spcAft>
                <a:spcPts val="2400"/>
              </a:spcAft>
            </a:pPr>
            <a:endParaRPr lang="en-IE" sz="2000" dirty="0"/>
          </a:p>
        </p:txBody>
      </p:sp>
      <p:pic>
        <p:nvPicPr>
          <p:cNvPr id="6" name="Content Placeholder 5">
            <a:extLst>
              <a:ext uri="{FF2B5EF4-FFF2-40B4-BE49-F238E27FC236}">
                <a16:creationId xmlns:a16="http://schemas.microsoft.com/office/drawing/2014/main" id="{2E8EC7A1-ECF3-4422-8B9E-668F7AE50F1F}"/>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8193089" y="1974850"/>
            <a:ext cx="3619500" cy="3619500"/>
          </a:xfrm>
        </p:spPr>
      </p:pic>
    </p:spTree>
    <p:extLst>
      <p:ext uri="{BB962C8B-B14F-4D97-AF65-F5344CB8AC3E}">
        <p14:creationId xmlns:p14="http://schemas.microsoft.com/office/powerpoint/2010/main" val="194009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011" y="0"/>
            <a:ext cx="10913543" cy="1400530"/>
          </a:xfrm>
        </p:spPr>
        <p:txBody>
          <a:bodyPr/>
          <a:lstStyle/>
          <a:p>
            <a:r>
              <a:rPr lang="en-IE" sz="4000" b="1" dirty="0"/>
              <a:t>Eleven Principles</a:t>
            </a:r>
            <a:br>
              <a:rPr lang="en-IE" sz="4000" b="1" dirty="0"/>
            </a:br>
            <a:endParaRPr lang="en-IE" sz="1100" b="1" dirty="0"/>
          </a:p>
        </p:txBody>
      </p:sp>
      <p:sp>
        <p:nvSpPr>
          <p:cNvPr id="3" name="Content Placeholder 2"/>
          <p:cNvSpPr>
            <a:spLocks noGrp="1"/>
          </p:cNvSpPr>
          <p:nvPr>
            <p:ph idx="1"/>
          </p:nvPr>
        </p:nvSpPr>
        <p:spPr>
          <a:xfrm>
            <a:off x="2652711" y="2333625"/>
            <a:ext cx="10707689" cy="4351338"/>
          </a:xfrm>
        </p:spPr>
        <p:txBody>
          <a:bodyPr>
            <a:normAutofit fontScale="25000" lnSpcReduction="20000"/>
          </a:bodyPr>
          <a:lstStyle/>
          <a:p>
            <a:pPr marL="1371600" indent="-1371600">
              <a:buFont typeface="+mj-lt"/>
              <a:buAutoNum type="arabicPeriod"/>
            </a:pPr>
            <a:r>
              <a:rPr lang="en-IE" sz="9600" dirty="0"/>
              <a:t>Governance and Management of Equality</a:t>
            </a:r>
          </a:p>
          <a:p>
            <a:pPr marL="1371600" indent="-1371600">
              <a:buFont typeface="+mj-lt"/>
              <a:buAutoNum type="arabicPeriod"/>
            </a:pPr>
            <a:r>
              <a:rPr lang="en-IE" sz="9600" dirty="0"/>
              <a:t>Documented Approach to Quality Assurance</a:t>
            </a:r>
          </a:p>
          <a:p>
            <a:pPr marL="1371600" indent="-1371600">
              <a:buFont typeface="+mj-lt"/>
              <a:buAutoNum type="arabicPeriod"/>
            </a:pPr>
            <a:r>
              <a:rPr lang="en-IE" sz="9600" dirty="0"/>
              <a:t>Programmes of Training and Education</a:t>
            </a:r>
          </a:p>
          <a:p>
            <a:pPr marL="1371600" indent="-1371600">
              <a:buFont typeface="+mj-lt"/>
              <a:buAutoNum type="arabicPeriod"/>
            </a:pPr>
            <a:r>
              <a:rPr lang="en-IE" sz="9600" dirty="0"/>
              <a:t>Staff Recruitment, Management and Development </a:t>
            </a:r>
          </a:p>
          <a:p>
            <a:pPr marL="1371600" indent="-1371600">
              <a:buFont typeface="+mj-lt"/>
              <a:buAutoNum type="arabicPeriod"/>
            </a:pPr>
            <a:r>
              <a:rPr lang="en-IE" sz="9600" dirty="0"/>
              <a:t>Teaching and Learning</a:t>
            </a:r>
          </a:p>
          <a:p>
            <a:pPr marL="1371600" indent="-1371600">
              <a:buFont typeface="+mj-lt"/>
              <a:buAutoNum type="arabicPeriod"/>
            </a:pPr>
            <a:r>
              <a:rPr lang="en-IE" sz="9600" dirty="0"/>
              <a:t>Assessment of Learners</a:t>
            </a:r>
          </a:p>
          <a:p>
            <a:pPr marL="1371600" indent="-1371600">
              <a:buFont typeface="+mj-lt"/>
              <a:buAutoNum type="arabicPeriod"/>
            </a:pPr>
            <a:r>
              <a:rPr lang="en-IE" sz="9600" dirty="0"/>
              <a:t>Supports for Learners</a:t>
            </a:r>
          </a:p>
          <a:p>
            <a:pPr marL="1371600" indent="-1371600">
              <a:buFont typeface="+mj-lt"/>
              <a:buAutoNum type="arabicPeriod"/>
            </a:pPr>
            <a:r>
              <a:rPr lang="en-IE" sz="9600" dirty="0"/>
              <a:t>Information and Data Management</a:t>
            </a:r>
          </a:p>
          <a:p>
            <a:pPr marL="1371600" indent="-1371600">
              <a:buFont typeface="+mj-lt"/>
              <a:buAutoNum type="arabicPeriod"/>
            </a:pPr>
            <a:r>
              <a:rPr lang="en-IE" sz="9600" dirty="0"/>
              <a:t>Public Information and  Communication</a:t>
            </a:r>
          </a:p>
          <a:p>
            <a:pPr marL="1371600" indent="-1371600">
              <a:buFont typeface="+mj-lt"/>
              <a:buAutoNum type="arabicPeriod"/>
            </a:pPr>
            <a:r>
              <a:rPr lang="en-IE" sz="9600" b="1" dirty="0"/>
              <a:t>Other Parties involved in Education and Training</a:t>
            </a:r>
          </a:p>
          <a:p>
            <a:pPr marL="1371600" indent="-1371600">
              <a:buFont typeface="+mj-lt"/>
              <a:buAutoNum type="arabicPeriod"/>
            </a:pPr>
            <a:r>
              <a:rPr lang="en-IE" sz="9600" dirty="0"/>
              <a:t>Self Evaluation, Monitoring and Review</a:t>
            </a:r>
          </a:p>
          <a:p>
            <a:pPr marL="0" indent="0">
              <a:buNone/>
            </a:pPr>
            <a:r>
              <a:rPr lang="en-IE" sz="8000" dirty="0"/>
              <a:t>     </a:t>
            </a:r>
            <a:r>
              <a:rPr lang="en-IE" sz="8000" b="1" dirty="0"/>
              <a:t>Application form and Self Evaluation report</a:t>
            </a:r>
          </a:p>
          <a:p>
            <a:endParaRPr lang="en-IE" sz="6200" dirty="0"/>
          </a:p>
          <a:p>
            <a:endParaRPr lang="en-IE" sz="6200" dirty="0"/>
          </a:p>
          <a:p>
            <a:endParaRPr lang="en-IE" dirty="0"/>
          </a:p>
          <a:p>
            <a:endParaRPr lang="en-IE" dirty="0"/>
          </a:p>
          <a:p>
            <a:pPr marL="0" indent="0">
              <a:buNone/>
            </a:pPr>
            <a:endParaRPr lang="en-IE" dirty="0"/>
          </a:p>
          <a:p>
            <a:pPr marL="0" indent="0">
              <a:buNone/>
            </a:pPr>
            <a:r>
              <a:rPr lang="en-IE" dirty="0"/>
              <a:t>	</a:t>
            </a:r>
          </a:p>
          <a:p>
            <a:endParaRPr lang="en-IE" dirty="0"/>
          </a:p>
        </p:txBody>
      </p:sp>
    </p:spTree>
    <p:extLst>
      <p:ext uri="{BB962C8B-B14F-4D97-AF65-F5344CB8AC3E}">
        <p14:creationId xmlns:p14="http://schemas.microsoft.com/office/powerpoint/2010/main" val="1971622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IE" dirty="0"/>
              <a:t>What went well?</a:t>
            </a:r>
          </a:p>
        </p:txBody>
      </p:sp>
      <p:sp>
        <p:nvSpPr>
          <p:cNvPr id="3" name="Content Placeholder 2"/>
          <p:cNvSpPr>
            <a:spLocks noGrp="1"/>
          </p:cNvSpPr>
          <p:nvPr>
            <p:ph idx="1"/>
          </p:nvPr>
        </p:nvSpPr>
        <p:spPr>
          <a:xfrm>
            <a:off x="1397000" y="1838324"/>
            <a:ext cx="10515600" cy="4613275"/>
          </a:xfrm>
        </p:spPr>
        <p:txBody>
          <a:bodyPr/>
          <a:lstStyle/>
          <a:p>
            <a:r>
              <a:rPr lang="en-IE" dirty="0"/>
              <a:t>Opportunity to review the organisation practices regarding our training and education section </a:t>
            </a:r>
          </a:p>
          <a:p>
            <a:r>
              <a:rPr lang="en-IE" dirty="0"/>
              <a:t>Present QA very effective – but results of evaluation spoke a different tale –documentation to back this up practices.</a:t>
            </a:r>
          </a:p>
          <a:p>
            <a:r>
              <a:rPr lang="en-IE" dirty="0"/>
              <a:t>Greater awareness of Quality Assurance within the Training and Education section.</a:t>
            </a:r>
          </a:p>
          <a:p>
            <a:r>
              <a:rPr lang="en-IE" dirty="0"/>
              <a:t>Advice from an external consultant …..</a:t>
            </a:r>
          </a:p>
          <a:p>
            <a:r>
              <a:rPr lang="en-IE" dirty="0"/>
              <a:t>Excellent support from QQI (Walter) when required</a:t>
            </a:r>
          </a:p>
          <a:p>
            <a:endParaRPr lang="en-IE" dirty="0"/>
          </a:p>
          <a:p>
            <a:endParaRPr lang="en-IE" dirty="0"/>
          </a:p>
          <a:p>
            <a:endParaRPr lang="en-IE" dirty="0"/>
          </a:p>
        </p:txBody>
      </p:sp>
    </p:spTree>
    <p:extLst>
      <p:ext uri="{BB962C8B-B14F-4D97-AF65-F5344CB8AC3E}">
        <p14:creationId xmlns:p14="http://schemas.microsoft.com/office/powerpoint/2010/main" val="694995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517</TotalTime>
  <Words>605</Words>
  <Application>Microsoft Office PowerPoint</Application>
  <PresentationFormat>Widescreen</PresentationFormat>
  <Paragraphs>107</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Corbel</vt:lpstr>
      <vt:lpstr>Parallax</vt:lpstr>
      <vt:lpstr>Our Experience of the Journey to Reengagement with QQI</vt:lpstr>
      <vt:lpstr>Women's Community Projects (WCPM)</vt:lpstr>
      <vt:lpstr>WCPM  Departments</vt:lpstr>
      <vt:lpstr>Training &amp; Education Programmes </vt:lpstr>
      <vt:lpstr>Participation in the Pilot</vt:lpstr>
      <vt:lpstr>And then the FUN began!</vt:lpstr>
      <vt:lpstr>Resources that helped us</vt:lpstr>
      <vt:lpstr>Eleven Principles </vt:lpstr>
      <vt:lpstr>What went well?</vt:lpstr>
      <vt:lpstr>Our challenges</vt:lpstr>
      <vt:lpstr>Thank you for listening to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Journey to Reengagement</dc:title>
  <dc:creator>Temp</dc:creator>
  <cp:lastModifiedBy>Suzanne Kyle</cp:lastModifiedBy>
  <cp:revision>32</cp:revision>
  <dcterms:created xsi:type="dcterms:W3CDTF">2018-02-14T12:50:56Z</dcterms:created>
  <dcterms:modified xsi:type="dcterms:W3CDTF">2018-03-01T09:01:44Z</dcterms:modified>
</cp:coreProperties>
</file>